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74" r:id="rId11"/>
    <p:sldId id="275" r:id="rId12"/>
    <p:sldId id="276" r:id="rId13"/>
    <p:sldId id="277" r:id="rId14"/>
    <p:sldId id="26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207A4-1883-4387-B26E-99AA458588B2}" v="265" dt="2023-12-13T17:44:33.666"/>
    <p1510:client id="{33BED5F0-DBDE-FC9E-0D8C-0F7B49573662}" v="68" dt="2023-12-13T19:11:38.938"/>
    <p1510:client id="{DB038DFB-F9F4-8539-7DE1-27DE12A8B359}" v="282" dt="2023-12-13T20:47:41.504"/>
    <p1510:client id="{FBCF02EC-D81C-41BF-91F1-552B1CC566C9}" v="793" dt="2023-12-13T19:04:39.499"/>
  </p1510:revLst>
</p1510:revInfo>
</file>

<file path=ppt/tableStyles.xml><?xml version="1.0" encoding="utf-8"?>
<a:tblStyleLst xmlns:a="http://schemas.openxmlformats.org/drawingml/2006/main" def="{6C84025B-949D-4685-AF8D-CA1767F30A31}">
  <a:tblStyle styleId="{6C84025B-949D-4685-AF8D-CA1767F30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492CF1-8318-430C-968F-43A52EA186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O RODRIGUES" userId="S::silvio.rodrigues4@fatec.sp.gov.br::24a9172b-9222-44da-9e45-046ad09d1515" providerId="AD" clId="Web-{33BED5F0-DBDE-FC9E-0D8C-0F7B49573662}"/>
    <pc:docChg chg="modSld sldOrd">
      <pc:chgData name="SILVIO RODRIGUES" userId="S::silvio.rodrigues4@fatec.sp.gov.br::24a9172b-9222-44da-9e45-046ad09d1515" providerId="AD" clId="Web-{33BED5F0-DBDE-FC9E-0D8C-0F7B49573662}" dt="2023-12-13T19:11:38.938" v="46"/>
      <pc:docMkLst>
        <pc:docMk/>
      </pc:docMkLst>
      <pc:sldChg chg="addSp delSp modSp">
        <pc:chgData name="SILVIO RODRIGUES" userId="S::silvio.rodrigues4@fatec.sp.gov.br::24a9172b-9222-44da-9e45-046ad09d1515" providerId="AD" clId="Web-{33BED5F0-DBDE-FC9E-0D8C-0F7B49573662}" dt="2023-12-13T19:11:12.094" v="45" actId="20577"/>
        <pc:sldMkLst>
          <pc:docMk/>
          <pc:sldMk cId="0" sldId="256"/>
        </pc:sldMkLst>
        <pc:spChg chg="add del mod">
          <ac:chgData name="SILVIO RODRIGUES" userId="S::silvio.rodrigues4@fatec.sp.gov.br::24a9172b-9222-44da-9e45-046ad09d1515" providerId="AD" clId="Web-{33BED5F0-DBDE-FC9E-0D8C-0F7B49573662}" dt="2023-12-13T19:08:47.934" v="3"/>
          <ac:spMkLst>
            <pc:docMk/>
            <pc:sldMk cId="0" sldId="256"/>
            <ac:spMk id="2" creationId="{07445668-A830-DF80-5D15-A8D080F205FE}"/>
          </ac:spMkLst>
        </pc:spChg>
        <pc:spChg chg="add mod">
          <ac:chgData name="SILVIO RODRIGUES" userId="S::silvio.rodrigues4@fatec.sp.gov.br::24a9172b-9222-44da-9e45-046ad09d1515" providerId="AD" clId="Web-{33BED5F0-DBDE-FC9E-0D8C-0F7B49573662}" dt="2023-12-13T19:11:12.094" v="45" actId="20577"/>
          <ac:spMkLst>
            <pc:docMk/>
            <pc:sldMk cId="0" sldId="256"/>
            <ac:spMk id="3" creationId="{D5F79D59-E434-C559-FB0E-3E11CB8C2DD9}"/>
          </ac:spMkLst>
        </pc:spChg>
        <pc:spChg chg="mod">
          <ac:chgData name="SILVIO RODRIGUES" userId="S::silvio.rodrigues4@fatec.sp.gov.br::24a9172b-9222-44da-9e45-046ad09d1515" providerId="AD" clId="Web-{33BED5F0-DBDE-FC9E-0D8C-0F7B49573662}" dt="2023-12-13T19:10:21.155" v="31" actId="20577"/>
          <ac:spMkLst>
            <pc:docMk/>
            <pc:sldMk cId="0" sldId="256"/>
            <ac:spMk id="167" creationId="{00000000-0000-0000-0000-000000000000}"/>
          </ac:spMkLst>
        </pc:spChg>
      </pc:sldChg>
      <pc:sldChg chg="ord">
        <pc:chgData name="SILVIO RODRIGUES" userId="S::silvio.rodrigues4@fatec.sp.gov.br::24a9172b-9222-44da-9e45-046ad09d1515" providerId="AD" clId="Web-{33BED5F0-DBDE-FC9E-0D8C-0F7B49573662}" dt="2023-12-13T19:11:38.938" v="46"/>
        <pc:sldMkLst>
          <pc:docMk/>
          <pc:sldMk cId="0" sldId="258"/>
        </pc:sldMkLst>
      </pc:sldChg>
    </pc:docChg>
  </pc:docChgLst>
  <pc:docChgLst>
    <pc:chgData name="SILVIO RODRIGUES" userId="S::silvio.rodrigues4@fatec.sp.gov.br::24a9172b-9222-44da-9e45-046ad09d1515" providerId="AD" clId="Web-{DB038DFB-F9F4-8539-7DE1-27DE12A8B359}"/>
    <pc:docChg chg="delSld modSld sldOrd">
      <pc:chgData name="SILVIO RODRIGUES" userId="S::silvio.rodrigues4@fatec.sp.gov.br::24a9172b-9222-44da-9e45-046ad09d1515" providerId="AD" clId="Web-{DB038DFB-F9F4-8539-7DE1-27DE12A8B359}" dt="2023-12-13T20:47:41.504" v="242"/>
      <pc:docMkLst>
        <pc:docMk/>
      </pc:docMkLst>
      <pc:sldChg chg="del">
        <pc:chgData name="SILVIO RODRIGUES" userId="S::silvio.rodrigues4@fatec.sp.gov.br::24a9172b-9222-44da-9e45-046ad09d1515" providerId="AD" clId="Web-{DB038DFB-F9F4-8539-7DE1-27DE12A8B359}" dt="2023-12-13T20:42:25.056" v="204"/>
        <pc:sldMkLst>
          <pc:docMk/>
          <pc:sldMk cId="0" sldId="258"/>
        </pc:sldMkLst>
      </pc:sldChg>
      <pc:sldChg chg="addSp delSp modSp">
        <pc:chgData name="SILVIO RODRIGUES" userId="S::silvio.rodrigues4@fatec.sp.gov.br::24a9172b-9222-44da-9e45-046ad09d1515" providerId="AD" clId="Web-{DB038DFB-F9F4-8539-7DE1-27DE12A8B359}" dt="2023-12-13T20:40:22.129" v="198" actId="1076"/>
        <pc:sldMkLst>
          <pc:docMk/>
          <pc:sldMk cId="0" sldId="259"/>
        </pc:sldMkLst>
        <pc:spChg chg="mod">
          <ac:chgData name="SILVIO RODRIGUES" userId="S::silvio.rodrigues4@fatec.sp.gov.br::24a9172b-9222-44da-9e45-046ad09d1515" providerId="AD" clId="Web-{DB038DFB-F9F4-8539-7DE1-27DE12A8B359}" dt="2023-12-13T20:37:19.154" v="185" actId="1076"/>
          <ac:spMkLst>
            <pc:docMk/>
            <pc:sldMk cId="0" sldId="259"/>
            <ac:spMk id="2" creationId="{C04EA72D-18A9-BA4F-C3F8-BE0A2A00F8D8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37:22.998" v="186" actId="1076"/>
          <ac:spMkLst>
            <pc:docMk/>
            <pc:sldMk cId="0" sldId="259"/>
            <ac:spMk id="3" creationId="{CAA19DFD-2DED-E449-5574-62D8EDD23574}"/>
          </ac:spMkLst>
        </pc:spChg>
        <pc:spChg chg="add del mod">
          <ac:chgData name="SILVIO RODRIGUES" userId="S::silvio.rodrigues4@fatec.sp.gov.br::24a9172b-9222-44da-9e45-046ad09d1515" providerId="AD" clId="Web-{DB038DFB-F9F4-8539-7DE1-27DE12A8B359}" dt="2023-12-13T20:25:25.285" v="39"/>
          <ac:spMkLst>
            <pc:docMk/>
            <pc:sldMk cId="0" sldId="259"/>
            <ac:spMk id="4" creationId="{1E4BCB5B-337E-C900-9FC0-50320C105463}"/>
          </ac:spMkLst>
        </pc:spChg>
        <pc:spChg chg="add mod">
          <ac:chgData name="SILVIO RODRIGUES" userId="S::silvio.rodrigues4@fatec.sp.gov.br::24a9172b-9222-44da-9e45-046ad09d1515" providerId="AD" clId="Web-{DB038DFB-F9F4-8539-7DE1-27DE12A8B359}" dt="2023-12-13T20:27:52.697" v="67" actId="20577"/>
          <ac:spMkLst>
            <pc:docMk/>
            <pc:sldMk cId="0" sldId="259"/>
            <ac:spMk id="5" creationId="{1C139078-2F82-825E-686F-81849DBBE61A}"/>
          </ac:spMkLst>
        </pc:spChg>
        <pc:spChg chg="add mod">
          <ac:chgData name="SILVIO RODRIGUES" userId="S::silvio.rodrigues4@fatec.sp.gov.br::24a9172b-9222-44da-9e45-046ad09d1515" providerId="AD" clId="Web-{DB038DFB-F9F4-8539-7DE1-27DE12A8B359}" dt="2023-12-13T20:40:14.895" v="196" actId="1076"/>
          <ac:spMkLst>
            <pc:docMk/>
            <pc:sldMk cId="0" sldId="259"/>
            <ac:spMk id="6" creationId="{5957A225-2D1C-B25B-C9E4-14F93D2009C6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39:57.472" v="191" actId="1076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27:21.196" v="61" actId="1076"/>
          <ac:spMkLst>
            <pc:docMk/>
            <pc:sldMk cId="0" sldId="259"/>
            <ac:spMk id="192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39:49.488" v="190" actId="1076"/>
          <ac:spMkLst>
            <pc:docMk/>
            <pc:sldMk cId="0" sldId="259"/>
            <ac:spMk id="193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37:51.140" v="189" actId="1076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40:09.973" v="195" actId="1076"/>
          <ac:spMkLst>
            <pc:docMk/>
            <pc:sldMk cId="0" sldId="259"/>
            <ac:spMk id="195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27:00.648" v="56" actId="1076"/>
          <ac:spMkLst>
            <pc:docMk/>
            <pc:sldMk cId="0" sldId="259"/>
            <ac:spMk id="196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40:22.129" v="198" actId="1076"/>
          <ac:spMkLst>
            <pc:docMk/>
            <pc:sldMk cId="0" sldId="259"/>
            <ac:spMk id="197" creationId="{00000000-0000-0000-0000-000000000000}"/>
          </ac:spMkLst>
        </pc:spChg>
        <pc:picChg chg="mod">
          <ac:chgData name="SILVIO RODRIGUES" userId="S::silvio.rodrigues4@fatec.sp.gov.br::24a9172b-9222-44da-9e45-046ad09d1515" providerId="AD" clId="Web-{DB038DFB-F9F4-8539-7DE1-27DE12A8B359}" dt="2023-12-13T20:24:07.189" v="28" actId="14100"/>
          <ac:picMkLst>
            <pc:docMk/>
            <pc:sldMk cId="0" sldId="259"/>
            <ac:picMk id="198" creationId="{00000000-0000-0000-0000-000000000000}"/>
          </ac:picMkLst>
        </pc:picChg>
      </pc:sldChg>
      <pc:sldChg chg="modSp">
        <pc:chgData name="SILVIO RODRIGUES" userId="S::silvio.rodrigues4@fatec.sp.gov.br::24a9172b-9222-44da-9e45-046ad09d1515" providerId="AD" clId="Web-{DB038DFB-F9F4-8539-7DE1-27DE12A8B359}" dt="2023-12-13T20:36:46.622" v="184" actId="1076"/>
        <pc:sldMkLst>
          <pc:docMk/>
          <pc:sldMk cId="0" sldId="260"/>
        </pc:sldMkLst>
        <pc:spChg chg="mod">
          <ac:chgData name="SILVIO RODRIGUES" userId="S::silvio.rodrigues4@fatec.sp.gov.br::24a9172b-9222-44da-9e45-046ad09d1515" providerId="AD" clId="Web-{DB038DFB-F9F4-8539-7DE1-27DE12A8B359}" dt="2023-12-13T20:36:46.622" v="184" actId="1076"/>
          <ac:spMkLst>
            <pc:docMk/>
            <pc:sldMk cId="0" sldId="260"/>
            <ac:spMk id="203" creationId="{00000000-0000-0000-0000-000000000000}"/>
          </ac:spMkLst>
        </pc:spChg>
      </pc:sldChg>
      <pc:sldChg chg="modSp">
        <pc:chgData name="SILVIO RODRIGUES" userId="S::silvio.rodrigues4@fatec.sp.gov.br::24a9172b-9222-44da-9e45-046ad09d1515" providerId="AD" clId="Web-{DB038DFB-F9F4-8539-7DE1-27DE12A8B359}" dt="2023-12-13T20:42:01.055" v="200" actId="1076"/>
        <pc:sldMkLst>
          <pc:docMk/>
          <pc:sldMk cId="0" sldId="263"/>
        </pc:sldMkLst>
        <pc:spChg chg="mod">
          <ac:chgData name="SILVIO RODRIGUES" userId="S::silvio.rodrigues4@fatec.sp.gov.br::24a9172b-9222-44da-9e45-046ad09d1515" providerId="AD" clId="Web-{DB038DFB-F9F4-8539-7DE1-27DE12A8B359}" dt="2023-12-13T20:42:01.055" v="200" actId="1076"/>
          <ac:spMkLst>
            <pc:docMk/>
            <pc:sldMk cId="0" sldId="263"/>
            <ac:spMk id="233" creationId="{00000000-0000-0000-0000-000000000000}"/>
          </ac:spMkLst>
        </pc:spChg>
      </pc:sldChg>
      <pc:sldChg chg="modSp">
        <pc:chgData name="SILVIO RODRIGUES" userId="S::silvio.rodrigues4@fatec.sp.gov.br::24a9172b-9222-44da-9e45-046ad09d1515" providerId="AD" clId="Web-{DB038DFB-F9F4-8539-7DE1-27DE12A8B359}" dt="2023-12-13T20:46:22.345" v="232" actId="20577"/>
        <pc:sldMkLst>
          <pc:docMk/>
          <pc:sldMk cId="0" sldId="264"/>
        </pc:sldMkLst>
        <pc:spChg chg="mod">
          <ac:chgData name="SILVIO RODRIGUES" userId="S::silvio.rodrigues4@fatec.sp.gov.br::24a9172b-9222-44da-9e45-046ad09d1515" providerId="AD" clId="Web-{DB038DFB-F9F4-8539-7DE1-27DE12A8B359}" dt="2023-12-13T20:46:22.345" v="232" actId="20577"/>
          <ac:spMkLst>
            <pc:docMk/>
            <pc:sldMk cId="0" sldId="264"/>
            <ac:spMk id="253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41:37.273" v="199" actId="1076"/>
          <ac:spMkLst>
            <pc:docMk/>
            <pc:sldMk cId="0" sldId="264"/>
            <ac:spMk id="254" creationId="{00000000-0000-0000-0000-000000000000}"/>
          </ac:spMkLst>
        </pc:spChg>
      </pc:sldChg>
      <pc:sldChg chg="addSp delSp modSp">
        <pc:chgData name="SILVIO RODRIGUES" userId="S::silvio.rodrigues4@fatec.sp.gov.br::24a9172b-9222-44da-9e45-046ad09d1515" providerId="AD" clId="Web-{DB038DFB-F9F4-8539-7DE1-27DE12A8B359}" dt="2023-12-13T20:34:49.930" v="125" actId="20577"/>
        <pc:sldMkLst>
          <pc:docMk/>
          <pc:sldMk cId="0" sldId="265"/>
        </pc:sldMkLst>
        <pc:spChg chg="add del mod">
          <ac:chgData name="SILVIO RODRIGUES" userId="S::silvio.rodrigues4@fatec.sp.gov.br::24a9172b-9222-44da-9e45-046ad09d1515" providerId="AD" clId="Web-{DB038DFB-F9F4-8539-7DE1-27DE12A8B359}" dt="2023-12-13T20:34:22.210" v="123"/>
          <ac:spMkLst>
            <pc:docMk/>
            <pc:sldMk cId="0" sldId="265"/>
            <ac:spMk id="3" creationId="{25084AB8-5F24-B756-AAE8-295D0E3E0AB6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34:11.601" v="121" actId="1076"/>
          <ac:spMkLst>
            <pc:docMk/>
            <pc:sldMk cId="0" sldId="265"/>
            <ac:spMk id="271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34:03.585" v="120" actId="1076"/>
          <ac:spMkLst>
            <pc:docMk/>
            <pc:sldMk cId="0" sldId="265"/>
            <ac:spMk id="273" creationId="{00000000-0000-0000-0000-000000000000}"/>
          </ac:spMkLst>
        </pc:spChg>
        <pc:spChg chg="add del mod">
          <ac:chgData name="SILVIO RODRIGUES" userId="S::silvio.rodrigues4@fatec.sp.gov.br::24a9172b-9222-44da-9e45-046ad09d1515" providerId="AD" clId="Web-{DB038DFB-F9F4-8539-7DE1-27DE12A8B359}" dt="2023-12-13T20:34:49.930" v="125" actId="20577"/>
          <ac:spMkLst>
            <pc:docMk/>
            <pc:sldMk cId="0" sldId="265"/>
            <ac:spMk id="279" creationId="{00000000-0000-0000-0000-000000000000}"/>
          </ac:spMkLst>
        </pc:spChg>
      </pc:sldChg>
      <pc:sldChg chg="del">
        <pc:chgData name="SILVIO RODRIGUES" userId="S::silvio.rodrigues4@fatec.sp.gov.br::24a9172b-9222-44da-9e45-046ad09d1515" providerId="AD" clId="Web-{DB038DFB-F9F4-8539-7DE1-27DE12A8B359}" dt="2023-12-13T20:42:09.352" v="201"/>
        <pc:sldMkLst>
          <pc:docMk/>
          <pc:sldMk cId="0" sldId="266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14.962" v="202"/>
        <pc:sldMkLst>
          <pc:docMk/>
          <pc:sldMk cId="0" sldId="267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17.602" v="203"/>
        <pc:sldMkLst>
          <pc:docMk/>
          <pc:sldMk cId="0" sldId="268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34.353" v="205"/>
        <pc:sldMkLst>
          <pc:docMk/>
          <pc:sldMk cId="0" sldId="269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37.712" v="206"/>
        <pc:sldMkLst>
          <pc:docMk/>
          <pc:sldMk cId="0" sldId="270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41.166" v="207"/>
        <pc:sldMkLst>
          <pc:docMk/>
          <pc:sldMk cId="0" sldId="271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47.275" v="208"/>
        <pc:sldMkLst>
          <pc:docMk/>
          <pc:sldMk cId="0" sldId="272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2:50.244" v="209"/>
        <pc:sldMkLst>
          <pc:docMk/>
          <pc:sldMk cId="0" sldId="273"/>
        </pc:sldMkLst>
      </pc:sldChg>
      <pc:sldChg chg="addSp delSp modSp ord">
        <pc:chgData name="SILVIO RODRIGUES" userId="S::silvio.rodrigues4@fatec.sp.gov.br::24a9172b-9222-44da-9e45-046ad09d1515" providerId="AD" clId="Web-{DB038DFB-F9F4-8539-7DE1-27DE12A8B359}" dt="2023-12-13T20:33:54.147" v="119" actId="20577"/>
        <pc:sldMkLst>
          <pc:docMk/>
          <pc:sldMk cId="0" sldId="274"/>
        </pc:sldMkLst>
        <pc:spChg chg="add mod">
          <ac:chgData name="SILVIO RODRIGUES" userId="S::silvio.rodrigues4@fatec.sp.gov.br::24a9172b-9222-44da-9e45-046ad09d1515" providerId="AD" clId="Web-{DB038DFB-F9F4-8539-7DE1-27DE12A8B359}" dt="2023-12-13T20:33:54.147" v="119" actId="20577"/>
          <ac:spMkLst>
            <pc:docMk/>
            <pc:sldMk cId="0" sldId="274"/>
            <ac:spMk id="3" creationId="{3AA77C4B-B417-6C00-9CDA-F2E7DFD9572D}"/>
          </ac:spMkLst>
        </pc:spChg>
        <pc:spChg chg="mod">
          <ac:chgData name="SILVIO RODRIGUES" userId="S::silvio.rodrigues4@fatec.sp.gov.br::24a9172b-9222-44da-9e45-046ad09d1515" providerId="AD" clId="Web-{DB038DFB-F9F4-8539-7DE1-27DE12A8B359}" dt="2023-12-13T20:28:50.980" v="99" actId="20577"/>
          <ac:spMkLst>
            <pc:docMk/>
            <pc:sldMk cId="0" sldId="274"/>
            <ac:spMk id="415" creationId="{00000000-0000-0000-0000-000000000000}"/>
          </ac:spMkLst>
        </pc:spChg>
        <pc:spChg chg="del">
          <ac:chgData name="SILVIO RODRIGUES" userId="S::silvio.rodrigues4@fatec.sp.gov.br::24a9172b-9222-44da-9e45-046ad09d1515" providerId="AD" clId="Web-{DB038DFB-F9F4-8539-7DE1-27DE12A8B359}" dt="2023-12-13T20:28:59.590" v="100"/>
          <ac:spMkLst>
            <pc:docMk/>
            <pc:sldMk cId="0" sldId="274"/>
            <ac:spMk id="417" creationId="{00000000-0000-0000-0000-000000000000}"/>
          </ac:spMkLst>
        </pc:spChg>
        <pc:spChg chg="del">
          <ac:chgData name="SILVIO RODRIGUES" userId="S::silvio.rodrigues4@fatec.sp.gov.br::24a9172b-9222-44da-9e45-046ad09d1515" providerId="AD" clId="Web-{DB038DFB-F9F4-8539-7DE1-27DE12A8B359}" dt="2023-12-13T20:29:07.465" v="106"/>
          <ac:spMkLst>
            <pc:docMk/>
            <pc:sldMk cId="0" sldId="274"/>
            <ac:spMk id="418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DB038DFB-F9F4-8539-7DE1-27DE12A8B359}" dt="2023-12-13T20:29:13.809" v="108"/>
          <ac:spMkLst>
            <pc:docMk/>
            <pc:sldMk cId="0" sldId="274"/>
            <ac:spMk id="419" creationId="{00000000-0000-0000-0000-000000000000}"/>
          </ac:spMkLst>
        </pc:spChg>
        <pc:spChg chg="del">
          <ac:chgData name="SILVIO RODRIGUES" userId="S::silvio.rodrigues4@fatec.sp.gov.br::24a9172b-9222-44da-9e45-046ad09d1515" providerId="AD" clId="Web-{DB038DFB-F9F4-8539-7DE1-27DE12A8B359}" dt="2023-12-13T20:29:17.137" v="109"/>
          <ac:spMkLst>
            <pc:docMk/>
            <pc:sldMk cId="0" sldId="274"/>
            <ac:spMk id="420" creationId="{00000000-0000-0000-0000-000000000000}"/>
          </ac:spMkLst>
        </pc:spChg>
        <pc:spChg chg="del">
          <ac:chgData name="SILVIO RODRIGUES" userId="S::silvio.rodrigues4@fatec.sp.gov.br::24a9172b-9222-44da-9e45-046ad09d1515" providerId="AD" clId="Web-{DB038DFB-F9F4-8539-7DE1-27DE12A8B359}" dt="2023-12-13T20:29:10.199" v="107"/>
          <ac:spMkLst>
            <pc:docMk/>
            <pc:sldMk cId="0" sldId="274"/>
            <ac:spMk id="421" creationId="{00000000-0000-0000-0000-000000000000}"/>
          </ac:spMkLst>
        </pc:spChg>
        <pc:spChg chg="del">
          <ac:chgData name="SILVIO RODRIGUES" userId="S::silvio.rodrigues4@fatec.sp.gov.br::24a9172b-9222-44da-9e45-046ad09d1515" providerId="AD" clId="Web-{DB038DFB-F9F4-8539-7DE1-27DE12A8B359}" dt="2023-12-13T20:29:19.215" v="110"/>
          <ac:spMkLst>
            <pc:docMk/>
            <pc:sldMk cId="0" sldId="274"/>
            <ac:spMk id="422" creationId="{00000000-0000-0000-0000-000000000000}"/>
          </ac:spMkLst>
        </pc:spChg>
        <pc:graphicFrameChg chg="del mod modGraphic">
          <ac:chgData name="SILVIO RODRIGUES" userId="S::silvio.rodrigues4@fatec.sp.gov.br::24a9172b-9222-44da-9e45-046ad09d1515" providerId="AD" clId="Web-{DB038DFB-F9F4-8539-7DE1-27DE12A8B359}" dt="2023-12-13T20:29:03.965" v="104"/>
          <ac:graphicFrameMkLst>
            <pc:docMk/>
            <pc:sldMk cId="0" sldId="274"/>
            <ac:graphicFrameMk id="416" creationId="{00000000-0000-0000-0000-000000000000}"/>
          </ac:graphicFrameMkLst>
        </pc:graphicFrameChg>
        <pc:picChg chg="add mod">
          <ac:chgData name="SILVIO RODRIGUES" userId="S::silvio.rodrigues4@fatec.sp.gov.br::24a9172b-9222-44da-9e45-046ad09d1515" providerId="AD" clId="Web-{DB038DFB-F9F4-8539-7DE1-27DE12A8B359}" dt="2023-12-13T20:33:35.959" v="115" actId="1076"/>
          <ac:picMkLst>
            <pc:docMk/>
            <pc:sldMk cId="0" sldId="274"/>
            <ac:picMk id="2" creationId="{BAF0D7E2-5EAA-9432-C98B-81FAF16BC691}"/>
          </ac:picMkLst>
        </pc:picChg>
      </pc:sldChg>
      <pc:sldChg chg="del">
        <pc:chgData name="SILVIO RODRIGUES" userId="S::silvio.rodrigues4@fatec.sp.gov.br::24a9172b-9222-44da-9e45-046ad09d1515" providerId="AD" clId="Web-{DB038DFB-F9F4-8539-7DE1-27DE12A8B359}" dt="2023-12-13T20:42:53.150" v="210"/>
        <pc:sldMkLst>
          <pc:docMk/>
          <pc:sldMk cId="2395015427" sldId="275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41.504" v="242"/>
        <pc:sldMkLst>
          <pc:docMk/>
          <pc:sldMk cId="2428915972" sldId="276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11.167" v="211"/>
        <pc:sldMkLst>
          <pc:docMk/>
          <pc:sldMk cId="2823180506" sldId="277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14.636" v="212"/>
        <pc:sldMkLst>
          <pc:docMk/>
          <pc:sldMk cId="0" sldId="278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17.776" v="213"/>
        <pc:sldMkLst>
          <pc:docMk/>
          <pc:sldMk cId="0" sldId="279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22.386" v="214"/>
        <pc:sldMkLst>
          <pc:docMk/>
          <pc:sldMk cId="0" sldId="280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25.573" v="215"/>
        <pc:sldMkLst>
          <pc:docMk/>
          <pc:sldMk cId="0" sldId="281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28.714" v="216"/>
        <pc:sldMkLst>
          <pc:docMk/>
          <pc:sldMk cId="0" sldId="282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35.230" v="217"/>
        <pc:sldMkLst>
          <pc:docMk/>
          <pc:sldMk cId="0" sldId="283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42.105" v="218"/>
        <pc:sldMkLst>
          <pc:docMk/>
          <pc:sldMk cId="0" sldId="284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44.387" v="219"/>
        <pc:sldMkLst>
          <pc:docMk/>
          <pc:sldMk cId="0" sldId="285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50.293" v="220"/>
        <pc:sldMkLst>
          <pc:docMk/>
          <pc:sldMk cId="0" sldId="286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3:59.075" v="221"/>
        <pc:sldMkLst>
          <pc:docMk/>
          <pc:sldMk cId="0" sldId="287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07.362" v="233"/>
        <pc:sldMkLst>
          <pc:docMk/>
          <pc:sldMk cId="0" sldId="288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10.331" v="234"/>
        <pc:sldMkLst>
          <pc:docMk/>
          <pc:sldMk cId="0" sldId="289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13.269" v="235"/>
        <pc:sldMkLst>
          <pc:docMk/>
          <pc:sldMk cId="0" sldId="290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17.535" v="236"/>
        <pc:sldMkLst>
          <pc:docMk/>
          <pc:sldMk cId="0" sldId="291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23.769" v="237"/>
        <pc:sldMkLst>
          <pc:docMk/>
          <pc:sldMk cId="0" sldId="292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26.723" v="238"/>
        <pc:sldMkLst>
          <pc:docMk/>
          <pc:sldMk cId="0" sldId="293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27.785" v="239"/>
        <pc:sldMkLst>
          <pc:docMk/>
          <pc:sldMk cId="0" sldId="294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29.176" v="240"/>
        <pc:sldMkLst>
          <pc:docMk/>
          <pc:sldMk cId="0" sldId="295"/>
        </pc:sldMkLst>
      </pc:sldChg>
      <pc:sldChg chg="del">
        <pc:chgData name="SILVIO RODRIGUES" userId="S::silvio.rodrigues4@fatec.sp.gov.br::24a9172b-9222-44da-9e45-046ad09d1515" providerId="AD" clId="Web-{DB038DFB-F9F4-8539-7DE1-27DE12A8B359}" dt="2023-12-13T20:47:31.488" v="241"/>
        <pc:sldMkLst>
          <pc:docMk/>
          <pc:sldMk cId="0" sldId="296"/>
        </pc:sldMkLst>
      </pc:sldChg>
    </pc:docChg>
  </pc:docChgLst>
  <pc:docChgLst>
    <pc:chgData name="SILVIO RODRIGUES" userId="S::silvio.rodrigues4@fatec.sp.gov.br::24a9172b-9222-44da-9e45-046ad09d1515" providerId="AD" clId="Web-{FBCF02EC-D81C-41BF-91F1-552B1CC566C9}"/>
    <pc:docChg chg="modSld sldOrd">
      <pc:chgData name="SILVIO RODRIGUES" userId="S::silvio.rodrigues4@fatec.sp.gov.br::24a9172b-9222-44da-9e45-046ad09d1515" providerId="AD" clId="Web-{FBCF02EC-D81C-41BF-91F1-552B1CC566C9}" dt="2023-12-13T19:04:34.545" v="742" actId="20577"/>
      <pc:docMkLst>
        <pc:docMk/>
      </pc:docMkLst>
      <pc:sldChg chg="modSp">
        <pc:chgData name="SILVIO RODRIGUES" userId="S::silvio.rodrigues4@fatec.sp.gov.br::24a9172b-9222-44da-9e45-046ad09d1515" providerId="AD" clId="Web-{FBCF02EC-D81C-41BF-91F1-552B1CC566C9}" dt="2023-12-13T18:54:02.601" v="572" actId="14100"/>
        <pc:sldMkLst>
          <pc:docMk/>
          <pc:sldMk cId="0" sldId="256"/>
        </pc:sldMkLst>
        <pc:spChg chg="mod">
          <ac:chgData name="SILVIO RODRIGUES" userId="S::silvio.rodrigues4@fatec.sp.gov.br::24a9172b-9222-44da-9e45-046ad09d1515" providerId="AD" clId="Web-{FBCF02EC-D81C-41BF-91F1-552B1CC566C9}" dt="2023-12-13T18:53:50.490" v="569" actId="20577"/>
          <ac:spMkLst>
            <pc:docMk/>
            <pc:sldMk cId="0" sldId="256"/>
            <ac:spMk id="167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4:02.601" v="572" actId="14100"/>
          <ac:spMkLst>
            <pc:docMk/>
            <pc:sldMk cId="0" sldId="256"/>
            <ac:spMk id="168" creationId="{00000000-0000-0000-0000-000000000000}"/>
          </ac:spMkLst>
        </pc:spChg>
      </pc:sldChg>
      <pc:sldChg chg="addSp delSp modSp">
        <pc:chgData name="SILVIO RODRIGUES" userId="S::silvio.rodrigues4@fatec.sp.gov.br::24a9172b-9222-44da-9e45-046ad09d1515" providerId="AD" clId="Web-{FBCF02EC-D81C-41BF-91F1-552B1CC566C9}" dt="2023-12-13T18:58:24.445" v="673"/>
        <pc:sldMkLst>
          <pc:docMk/>
          <pc:sldMk cId="0" sldId="257"/>
        </pc:sldMkLst>
        <pc:spChg chg="mod">
          <ac:chgData name="SILVIO RODRIGUES" userId="S::silvio.rodrigues4@fatec.sp.gov.br::24a9172b-9222-44da-9e45-046ad09d1515" providerId="AD" clId="Web-{FBCF02EC-D81C-41BF-91F1-552B1CC566C9}" dt="2023-12-13T18:54:52.900" v="593" actId="20577"/>
          <ac:spMkLst>
            <pc:docMk/>
            <pc:sldMk cId="0" sldId="257"/>
            <ac:spMk id="173" creationId="{00000000-0000-0000-0000-000000000000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57:59.646" v="669" actId="20577"/>
          <ac:spMkLst>
            <pc:docMk/>
            <pc:sldMk cId="0" sldId="257"/>
            <ac:spMk id="175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58:20.819" v="671"/>
          <ac:spMkLst>
            <pc:docMk/>
            <pc:sldMk cId="0" sldId="257"/>
            <ac:spMk id="176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58:24.445" v="673"/>
          <ac:spMkLst>
            <pc:docMk/>
            <pc:sldMk cId="0" sldId="257"/>
            <ac:spMk id="177" creationId="{00000000-0000-0000-0000-000000000000}"/>
          </ac:spMkLst>
        </pc:spChg>
        <pc:graphicFrameChg chg="del mod">
          <ac:chgData name="SILVIO RODRIGUES" userId="S::silvio.rodrigues4@fatec.sp.gov.br::24a9172b-9222-44da-9e45-046ad09d1515" providerId="AD" clId="Web-{FBCF02EC-D81C-41BF-91F1-552B1CC566C9}" dt="2023-12-13T18:55:52.748" v="613"/>
          <ac:graphicFrameMkLst>
            <pc:docMk/>
            <pc:sldMk cId="0" sldId="257"/>
            <ac:graphicFrameMk id="174" creationId="{00000000-0000-0000-0000-000000000000}"/>
          </ac:graphicFrameMkLst>
        </pc:graphicFrameChg>
      </pc:sldChg>
      <pc:sldChg chg="modSp">
        <pc:chgData name="SILVIO RODRIGUES" userId="S::silvio.rodrigues4@fatec.sp.gov.br::24a9172b-9222-44da-9e45-046ad09d1515" providerId="AD" clId="Web-{FBCF02EC-D81C-41BF-91F1-552B1CC566C9}" dt="2023-12-13T18:59:11.776" v="685" actId="20577"/>
        <pc:sldMkLst>
          <pc:docMk/>
          <pc:sldMk cId="0" sldId="259"/>
        </pc:sldMkLst>
        <pc:spChg chg="mod">
          <ac:chgData name="SILVIO RODRIGUES" userId="S::silvio.rodrigues4@fatec.sp.gov.br::24a9172b-9222-44da-9e45-046ad09d1515" providerId="AD" clId="Web-{FBCF02EC-D81C-41BF-91F1-552B1CC566C9}" dt="2023-12-13T18:59:11.776" v="685" actId="20577"/>
          <ac:spMkLst>
            <pc:docMk/>
            <pc:sldMk cId="0" sldId="259"/>
            <ac:spMk id="189" creationId="{00000000-0000-0000-0000-000000000000}"/>
          </ac:spMkLst>
        </pc:spChg>
      </pc:sldChg>
      <pc:sldChg chg="modSp ord">
        <pc:chgData name="SILVIO RODRIGUES" userId="S::silvio.rodrigues4@fatec.sp.gov.br::24a9172b-9222-44da-9e45-046ad09d1515" providerId="AD" clId="Web-{FBCF02EC-D81C-41BF-91F1-552B1CC566C9}" dt="2023-12-13T19:04:34.545" v="742" actId="20577"/>
        <pc:sldMkLst>
          <pc:docMk/>
          <pc:sldMk cId="0" sldId="260"/>
        </pc:sldMkLst>
        <pc:spChg chg="mod">
          <ac:chgData name="SILVIO RODRIGUES" userId="S::silvio.rodrigues4@fatec.sp.gov.br::24a9172b-9222-44da-9e45-046ad09d1515" providerId="AD" clId="Web-{FBCF02EC-D81C-41BF-91F1-552B1CC566C9}" dt="2023-12-13T19:04:26.107" v="740" actId="20577"/>
          <ac:spMkLst>
            <pc:docMk/>
            <pc:sldMk cId="0" sldId="260"/>
            <ac:spMk id="203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9:04:34.545" v="742" actId="20577"/>
          <ac:spMkLst>
            <pc:docMk/>
            <pc:sldMk cId="0" sldId="260"/>
            <ac:spMk id="204" creationId="{00000000-0000-0000-0000-000000000000}"/>
          </ac:spMkLst>
        </pc:spChg>
      </pc:sldChg>
      <pc:sldChg chg="addSp modSp">
        <pc:chgData name="SILVIO RODRIGUES" userId="S::silvio.rodrigues4@fatec.sp.gov.br::24a9172b-9222-44da-9e45-046ad09d1515" providerId="AD" clId="Web-{FBCF02EC-D81C-41BF-91F1-552B1CC566C9}" dt="2023-12-13T19:00:52.922" v="687" actId="20577"/>
        <pc:sldMkLst>
          <pc:docMk/>
          <pc:sldMk cId="0" sldId="261"/>
        </pc:sldMkLst>
        <pc:spChg chg="add mod">
          <ac:chgData name="SILVIO RODRIGUES" userId="S::silvio.rodrigues4@fatec.sp.gov.br::24a9172b-9222-44da-9e45-046ad09d1515" providerId="AD" clId="Web-{FBCF02EC-D81C-41BF-91F1-552B1CC566C9}" dt="2023-12-13T18:49:34.584" v="508" actId="1076"/>
          <ac:spMkLst>
            <pc:docMk/>
            <pc:sldMk cId="0" sldId="261"/>
            <ac:spMk id="2" creationId="{F3A16997-58F1-8C0F-7DCB-B93CE6CD61C1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9:00:52.922" v="687" actId="20577"/>
          <ac:spMkLst>
            <pc:docMk/>
            <pc:sldMk cId="0" sldId="261"/>
            <ac:spMk id="210" creationId="{00000000-0000-0000-0000-000000000000}"/>
          </ac:spMkLst>
        </pc:spChg>
      </pc:sldChg>
      <pc:sldChg chg="addSp delSp modSp">
        <pc:chgData name="SILVIO RODRIGUES" userId="S::silvio.rodrigues4@fatec.sp.gov.br::24a9172b-9222-44da-9e45-046ad09d1515" providerId="AD" clId="Web-{FBCF02EC-D81C-41BF-91F1-552B1CC566C9}" dt="2023-12-13T19:01:01.392" v="688" actId="20577"/>
        <pc:sldMkLst>
          <pc:docMk/>
          <pc:sldMk cId="0" sldId="262"/>
        </pc:sldMkLst>
        <pc:spChg chg="add del mod">
          <ac:chgData name="SILVIO RODRIGUES" userId="S::silvio.rodrigues4@fatec.sp.gov.br::24a9172b-9222-44da-9e45-046ad09d1515" providerId="AD" clId="Web-{FBCF02EC-D81C-41BF-91F1-552B1CC566C9}" dt="2023-12-13T18:12:51.684" v="49"/>
          <ac:spMkLst>
            <pc:docMk/>
            <pc:sldMk cId="0" sldId="262"/>
            <ac:spMk id="3" creationId="{4AB6B4CD-A6CA-2332-B856-2910C17ECDD5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9:48.023" v="510"/>
          <ac:spMkLst>
            <pc:docMk/>
            <pc:sldMk cId="0" sldId="262"/>
            <ac:spMk id="5" creationId="{760C465D-BA48-F365-60FB-4BD72878AB1D}"/>
          </ac:spMkLst>
        </pc:spChg>
        <pc:spChg chg="add mod">
          <ac:chgData name="SILVIO RODRIGUES" userId="S::silvio.rodrigues4@fatec.sp.gov.br::24a9172b-9222-44da-9e45-046ad09d1515" providerId="AD" clId="Web-{FBCF02EC-D81C-41BF-91F1-552B1CC566C9}" dt="2023-12-13T18:49:59.398" v="514" actId="1076"/>
          <ac:spMkLst>
            <pc:docMk/>
            <pc:sldMk cId="0" sldId="262"/>
            <ac:spMk id="6" creationId="{92193938-645F-4832-59F4-6E354A492009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17:31.967" v="186"/>
          <ac:spMkLst>
            <pc:docMk/>
            <pc:sldMk cId="0" sldId="262"/>
            <ac:spMk id="218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14:14.877" v="81" actId="20577"/>
          <ac:spMkLst>
            <pc:docMk/>
            <pc:sldMk cId="0" sldId="262"/>
            <ac:spMk id="219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17:28.514" v="184"/>
          <ac:spMkLst>
            <pc:docMk/>
            <pc:sldMk cId="0" sldId="262"/>
            <ac:spMk id="220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9:01:01.392" v="688" actId="20577"/>
          <ac:spMkLst>
            <pc:docMk/>
            <pc:sldMk cId="0" sldId="262"/>
            <ac:spMk id="221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12:41.246" v="46"/>
          <ac:spMkLst>
            <pc:docMk/>
            <pc:sldMk cId="0" sldId="262"/>
            <ac:spMk id="222" creationId="{00000000-0000-0000-0000-000000000000}"/>
          </ac:spMkLst>
        </pc:spChg>
      </pc:sldChg>
      <pc:sldChg chg="addSp modSp">
        <pc:chgData name="SILVIO RODRIGUES" userId="S::silvio.rodrigues4@fatec.sp.gov.br::24a9172b-9222-44da-9e45-046ad09d1515" providerId="AD" clId="Web-{FBCF02EC-D81C-41BF-91F1-552B1CC566C9}" dt="2023-12-13T18:51:32.091" v="529" actId="1076"/>
        <pc:sldMkLst>
          <pc:docMk/>
          <pc:sldMk cId="0" sldId="263"/>
        </pc:sldMkLst>
        <pc:spChg chg="add mod">
          <ac:chgData name="SILVIO RODRIGUES" userId="S::silvio.rodrigues4@fatec.sp.gov.br::24a9172b-9222-44da-9e45-046ad09d1515" providerId="AD" clId="Web-{FBCF02EC-D81C-41BF-91F1-552B1CC566C9}" dt="2023-12-13T18:51:24.872" v="528" actId="20577"/>
          <ac:spMkLst>
            <pc:docMk/>
            <pc:sldMk cId="0" sldId="263"/>
            <ac:spMk id="2" creationId="{6C2A51B6-26D9-3E20-78FC-AE121A7C6436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0:18.212" v="517" actId="1076"/>
          <ac:spMkLst>
            <pc:docMk/>
            <pc:sldMk cId="0" sldId="263"/>
            <ac:spMk id="232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0:22.040" v="518" actId="1076"/>
          <ac:spMkLst>
            <pc:docMk/>
            <pc:sldMk cId="0" sldId="263"/>
            <ac:spMk id="233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0:34.494" v="521" actId="1076"/>
          <ac:spMkLst>
            <pc:docMk/>
            <pc:sldMk cId="0" sldId="263"/>
            <ac:spMk id="234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1:32.091" v="529" actId="1076"/>
          <ac:spMkLst>
            <pc:docMk/>
            <pc:sldMk cId="0" sldId="263"/>
            <ac:spMk id="235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0:39.010" v="522" actId="1076"/>
          <ac:spMkLst>
            <pc:docMk/>
            <pc:sldMk cId="0" sldId="263"/>
            <ac:spMk id="236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0:57.996" v="525" actId="1076"/>
          <ac:spMkLst>
            <pc:docMk/>
            <pc:sldMk cId="0" sldId="263"/>
            <ac:spMk id="237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50:44.729" v="523" actId="1076"/>
          <ac:spMkLst>
            <pc:docMk/>
            <pc:sldMk cId="0" sldId="263"/>
            <ac:spMk id="238" creationId="{00000000-0000-0000-0000-000000000000}"/>
          </ac:spMkLst>
        </pc:spChg>
      </pc:sldChg>
      <pc:sldChg chg="addSp delSp modSp">
        <pc:chgData name="SILVIO RODRIGUES" userId="S::silvio.rodrigues4@fatec.sp.gov.br::24a9172b-9222-44da-9e45-046ad09d1515" providerId="AD" clId="Web-{FBCF02EC-D81C-41BF-91F1-552B1CC566C9}" dt="2023-12-13T18:52:03.500" v="533" actId="20577"/>
        <pc:sldMkLst>
          <pc:docMk/>
          <pc:sldMk cId="0" sldId="264"/>
        </pc:sldMkLst>
        <pc:spChg chg="add del mod">
          <ac:chgData name="SILVIO RODRIGUES" userId="S::silvio.rodrigues4@fatec.sp.gov.br::24a9172b-9222-44da-9e45-046ad09d1515" providerId="AD" clId="Web-{FBCF02EC-D81C-41BF-91F1-552B1CC566C9}" dt="2023-12-13T18:38:45.310" v="362"/>
          <ac:spMkLst>
            <pc:docMk/>
            <pc:sldMk cId="0" sldId="264"/>
            <ac:spMk id="3" creationId="{74814603-38FD-466A-A280-03668B55B669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38:55.764" v="365"/>
          <ac:spMkLst>
            <pc:docMk/>
            <pc:sldMk cId="0" sldId="264"/>
            <ac:spMk id="5" creationId="{13407AD1-3F3E-FB90-72F0-B18E08C5F97C}"/>
          </ac:spMkLst>
        </pc:spChg>
        <pc:spChg chg="add mod">
          <ac:chgData name="SILVIO RODRIGUES" userId="S::silvio.rodrigues4@fatec.sp.gov.br::24a9172b-9222-44da-9e45-046ad09d1515" providerId="AD" clId="Web-{FBCF02EC-D81C-41BF-91F1-552B1CC566C9}" dt="2023-12-13T18:52:03.500" v="533" actId="20577"/>
          <ac:spMkLst>
            <pc:docMk/>
            <pc:sldMk cId="0" sldId="264"/>
            <ac:spMk id="6" creationId="{88CBE264-791B-631A-EA59-133B9BFE68E6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8:08.495" v="358" actId="1076"/>
          <ac:spMkLst>
            <pc:docMk/>
            <pc:sldMk cId="0" sldId="264"/>
            <ac:spMk id="250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5:46.956" v="334" actId="1076"/>
          <ac:spMkLst>
            <pc:docMk/>
            <pc:sldMk cId="0" sldId="264"/>
            <ac:spMk id="251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7:50.916" v="356" actId="1076"/>
          <ac:spMkLst>
            <pc:docMk/>
            <pc:sldMk cId="0" sldId="264"/>
            <ac:spMk id="252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7:39.744" v="354" actId="1076"/>
          <ac:spMkLst>
            <pc:docMk/>
            <pc:sldMk cId="0" sldId="264"/>
            <ac:spMk id="253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0:26.889" v="276" actId="14100"/>
          <ac:spMkLst>
            <pc:docMk/>
            <pc:sldMk cId="0" sldId="264"/>
            <ac:spMk id="254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38:48.092" v="364"/>
          <ac:spMkLst>
            <pc:docMk/>
            <pc:sldMk cId="0" sldId="264"/>
            <ac:spMk id="255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7:46.682" v="355" actId="1076"/>
          <ac:spMkLst>
            <pc:docMk/>
            <pc:sldMk cId="0" sldId="264"/>
            <ac:spMk id="256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37:33.321" v="353" actId="1076"/>
          <ac:spMkLst>
            <pc:docMk/>
            <pc:sldMk cId="0" sldId="264"/>
            <ac:spMk id="257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38:32.294" v="360"/>
          <ac:spMkLst>
            <pc:docMk/>
            <pc:sldMk cId="0" sldId="264"/>
            <ac:spMk id="258" creationId="{00000000-0000-0000-0000-000000000000}"/>
          </ac:spMkLst>
        </pc:spChg>
        <pc:picChg chg="mod">
          <ac:chgData name="SILVIO RODRIGUES" userId="S::silvio.rodrigues4@fatec.sp.gov.br::24a9172b-9222-44da-9e45-046ad09d1515" providerId="AD" clId="Web-{FBCF02EC-D81C-41BF-91F1-552B1CC566C9}" dt="2023-12-13T18:33:25.322" v="314" actId="14100"/>
          <ac:picMkLst>
            <pc:docMk/>
            <pc:sldMk cId="0" sldId="264"/>
            <ac:picMk id="259" creationId="{00000000-0000-0000-0000-000000000000}"/>
          </ac:picMkLst>
        </pc:picChg>
      </pc:sldChg>
      <pc:sldChg chg="addSp delSp modSp">
        <pc:chgData name="SILVIO RODRIGUES" userId="S::silvio.rodrigues4@fatec.sp.gov.br::24a9172b-9222-44da-9e45-046ad09d1515" providerId="AD" clId="Web-{FBCF02EC-D81C-41BF-91F1-552B1CC566C9}" dt="2023-12-13T18:52:22.985" v="537" actId="20577"/>
        <pc:sldMkLst>
          <pc:docMk/>
          <pc:sldMk cId="0" sldId="265"/>
        </pc:sldMkLst>
        <pc:spChg chg="add del mod">
          <ac:chgData name="SILVIO RODRIGUES" userId="S::silvio.rodrigues4@fatec.sp.gov.br::24a9172b-9222-44da-9e45-046ad09d1515" providerId="AD" clId="Web-{FBCF02EC-D81C-41BF-91F1-552B1CC566C9}" dt="2023-12-13T18:45:10.865" v="459"/>
          <ac:spMkLst>
            <pc:docMk/>
            <pc:sldMk cId="0" sldId="265"/>
            <ac:spMk id="3" creationId="{0F8361B7-8F33-1B45-BDEE-AAD45B684513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5:12.818" v="460"/>
          <ac:spMkLst>
            <pc:docMk/>
            <pc:sldMk cId="0" sldId="265"/>
            <ac:spMk id="5" creationId="{200979AA-92AD-E731-4BC9-B45253B79E8B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6:02.649" v="469"/>
          <ac:spMkLst>
            <pc:docMk/>
            <pc:sldMk cId="0" sldId="265"/>
            <ac:spMk id="7" creationId="{CB8316EA-EACD-0E6C-D7A5-E74353687931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6:05.462" v="471"/>
          <ac:spMkLst>
            <pc:docMk/>
            <pc:sldMk cId="0" sldId="265"/>
            <ac:spMk id="9" creationId="{1F30A84A-726D-11F8-DC6E-E7272541D0B2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6:12.759" v="474"/>
          <ac:spMkLst>
            <pc:docMk/>
            <pc:sldMk cId="0" sldId="265"/>
            <ac:spMk id="11" creationId="{D95F81DA-4F38-17BE-E13B-508509C0CC69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7:30.077" v="499"/>
          <ac:spMkLst>
            <pc:docMk/>
            <pc:sldMk cId="0" sldId="265"/>
            <ac:spMk id="13" creationId="{9D1BC9F1-BAFC-FACC-9535-5D61BE332085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7:33.014" v="501"/>
          <ac:spMkLst>
            <pc:docMk/>
            <pc:sldMk cId="0" sldId="265"/>
            <ac:spMk id="15" creationId="{45FC9343-F9DE-098A-49EB-587FD0709D76}"/>
          </ac:spMkLst>
        </pc:spChg>
        <pc:spChg chg="add mod">
          <ac:chgData name="SILVIO RODRIGUES" userId="S::silvio.rodrigues4@fatec.sp.gov.br::24a9172b-9222-44da-9e45-046ad09d1515" providerId="AD" clId="Web-{FBCF02EC-D81C-41BF-91F1-552B1CC566C9}" dt="2023-12-13T18:52:22.985" v="537" actId="20577"/>
          <ac:spMkLst>
            <pc:docMk/>
            <pc:sldMk cId="0" sldId="265"/>
            <ac:spMk id="16" creationId="{D0168DC2-09E0-F327-383E-AF82AD2D52FA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5:23.616" v="461" actId="1076"/>
          <ac:spMkLst>
            <pc:docMk/>
            <pc:sldMk cId="0" sldId="265"/>
            <ac:spMk id="268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5:41.992" v="463" actId="1076"/>
          <ac:spMkLst>
            <pc:docMk/>
            <pc:sldMk cId="0" sldId="265"/>
            <ac:spMk id="269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45:09.146" v="457"/>
          <ac:spMkLst>
            <pc:docMk/>
            <pc:sldMk cId="0" sldId="265"/>
            <ac:spMk id="270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4:57.724" v="453" actId="20577"/>
          <ac:spMkLst>
            <pc:docMk/>
            <pc:sldMk cId="0" sldId="265"/>
            <ac:spMk id="271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7:44.124" v="503" actId="1076"/>
          <ac:spMkLst>
            <pc:docMk/>
            <pc:sldMk cId="0" sldId="265"/>
            <ac:spMk id="272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5:35.226" v="462" actId="1076"/>
          <ac:spMkLst>
            <pc:docMk/>
            <pc:sldMk cId="0" sldId="265"/>
            <ac:spMk id="273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45:03.849" v="455"/>
          <ac:spMkLst>
            <pc:docMk/>
            <pc:sldMk cId="0" sldId="265"/>
            <ac:spMk id="274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45:54.946" v="465"/>
          <ac:spMkLst>
            <pc:docMk/>
            <pc:sldMk cId="0" sldId="265"/>
            <ac:spMk id="275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45:58.087" v="467"/>
          <ac:spMkLst>
            <pc:docMk/>
            <pc:sldMk cId="0" sldId="265"/>
            <ac:spMk id="276" creationId="{00000000-0000-0000-0000-000000000000}"/>
          </ac:spMkLst>
        </pc:spChg>
        <pc:spChg chg="del mod">
          <ac:chgData name="SILVIO RODRIGUES" userId="S::silvio.rodrigues4@fatec.sp.gov.br::24a9172b-9222-44da-9e45-046ad09d1515" providerId="AD" clId="Web-{FBCF02EC-D81C-41BF-91F1-552B1CC566C9}" dt="2023-12-13T18:47:27.202" v="497"/>
          <ac:spMkLst>
            <pc:docMk/>
            <pc:sldMk cId="0" sldId="265"/>
            <ac:spMk id="277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4:15.127" v="445" actId="20577"/>
          <ac:spMkLst>
            <pc:docMk/>
            <pc:sldMk cId="0" sldId="265"/>
            <ac:spMk id="278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FBCF02EC-D81C-41BF-91F1-552B1CC566C9}" dt="2023-12-13T18:47:39.358" v="502" actId="1076"/>
          <ac:spMkLst>
            <pc:docMk/>
            <pc:sldMk cId="0" sldId="265"/>
            <ac:spMk id="279" creationId="{00000000-0000-0000-0000-000000000000}"/>
          </ac:spMkLst>
        </pc:spChg>
        <pc:spChg chg="add del mod">
          <ac:chgData name="SILVIO RODRIGUES" userId="S::silvio.rodrigues4@fatec.sp.gov.br::24a9172b-9222-44da-9e45-046ad09d1515" providerId="AD" clId="Web-{FBCF02EC-D81C-41BF-91F1-552B1CC566C9}" dt="2023-12-13T18:47:23.014" v="495"/>
          <ac:spMkLst>
            <pc:docMk/>
            <pc:sldMk cId="0" sldId="265"/>
            <ac:spMk id="280" creationId="{00000000-0000-0000-0000-000000000000}"/>
          </ac:spMkLst>
        </pc:spChg>
      </pc:sldChg>
    </pc:docChg>
  </pc:docChgLst>
  <pc:docChgLst>
    <pc:chgData name="SILVIO RODRIGUES" userId="S::silvio.rodrigues4@fatec.sp.gov.br::24a9172b-9222-44da-9e45-046ad09d1515" providerId="AD" clId="Web-{064207A4-1883-4387-B26E-99AA458588B2}"/>
    <pc:docChg chg="modSld">
      <pc:chgData name="SILVIO RODRIGUES" userId="S::silvio.rodrigues4@fatec.sp.gov.br::24a9172b-9222-44da-9e45-046ad09d1515" providerId="AD" clId="Web-{064207A4-1883-4387-B26E-99AA458588B2}" dt="2023-12-13T17:44:33.666" v="210" actId="20577"/>
      <pc:docMkLst>
        <pc:docMk/>
      </pc:docMkLst>
      <pc:sldChg chg="addSp modSp">
        <pc:chgData name="SILVIO RODRIGUES" userId="S::silvio.rodrigues4@fatec.sp.gov.br::24a9172b-9222-44da-9e45-046ad09d1515" providerId="AD" clId="Web-{064207A4-1883-4387-B26E-99AA458588B2}" dt="2023-12-13T17:41:03.411" v="149" actId="20577"/>
        <pc:sldMkLst>
          <pc:docMk/>
          <pc:sldMk cId="0" sldId="259"/>
        </pc:sldMkLst>
        <pc:spChg chg="add mod">
          <ac:chgData name="SILVIO RODRIGUES" userId="S::silvio.rodrigues4@fatec.sp.gov.br::24a9172b-9222-44da-9e45-046ad09d1515" providerId="AD" clId="Web-{064207A4-1883-4387-B26E-99AA458588B2}" dt="2023-12-13T17:40:37.769" v="137" actId="1076"/>
          <ac:spMkLst>
            <pc:docMk/>
            <pc:sldMk cId="0" sldId="259"/>
            <ac:spMk id="2" creationId="{C04EA72D-18A9-BA4F-C3F8-BE0A2A00F8D8}"/>
          </ac:spMkLst>
        </pc:spChg>
        <pc:spChg chg="add mod">
          <ac:chgData name="SILVIO RODRIGUES" userId="S::silvio.rodrigues4@fatec.sp.gov.br::24a9172b-9222-44da-9e45-046ad09d1515" providerId="AD" clId="Web-{064207A4-1883-4387-B26E-99AA458588B2}" dt="2023-12-13T17:41:03.411" v="149" actId="20577"/>
          <ac:spMkLst>
            <pc:docMk/>
            <pc:sldMk cId="0" sldId="259"/>
            <ac:spMk id="3" creationId="{CAA19DFD-2DED-E449-5574-62D8EDD23574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5:55.622" v="74" actId="1076"/>
          <ac:spMkLst>
            <pc:docMk/>
            <pc:sldMk cId="0" sldId="259"/>
            <ac:spMk id="189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6:13.169" v="75" actId="1076"/>
          <ac:spMkLst>
            <pc:docMk/>
            <pc:sldMk cId="0" sldId="259"/>
            <ac:spMk id="190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6:32.217" v="79" actId="1076"/>
          <ac:spMkLst>
            <pc:docMk/>
            <pc:sldMk cId="0" sldId="259"/>
            <ac:spMk id="191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7:00.686" v="83" actId="1076"/>
          <ac:spMkLst>
            <pc:docMk/>
            <pc:sldMk cId="0" sldId="259"/>
            <ac:spMk id="192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8:13.985" v="92" actId="1076"/>
          <ac:spMkLst>
            <pc:docMk/>
            <pc:sldMk cId="0" sldId="259"/>
            <ac:spMk id="193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6:18.185" v="76" actId="1076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7:05.795" v="84" actId="1076"/>
          <ac:spMkLst>
            <pc:docMk/>
            <pc:sldMk cId="0" sldId="259"/>
            <ac:spMk id="195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6:38.170" v="80" actId="1076"/>
          <ac:spMkLst>
            <pc:docMk/>
            <pc:sldMk cId="0" sldId="259"/>
            <ac:spMk id="196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38:19.844" v="93" actId="1076"/>
          <ac:spMkLst>
            <pc:docMk/>
            <pc:sldMk cId="0" sldId="259"/>
            <ac:spMk id="197" creationId="{00000000-0000-0000-0000-000000000000}"/>
          </ac:spMkLst>
        </pc:spChg>
      </pc:sldChg>
      <pc:sldChg chg="modSp">
        <pc:chgData name="SILVIO RODRIGUES" userId="S::silvio.rodrigues4@fatec.sp.gov.br::24a9172b-9222-44da-9e45-046ad09d1515" providerId="AD" clId="Web-{064207A4-1883-4387-B26E-99AA458588B2}" dt="2023-12-13T17:42:24.819" v="167" actId="20577"/>
        <pc:sldMkLst>
          <pc:docMk/>
          <pc:sldMk cId="0" sldId="260"/>
        </pc:sldMkLst>
        <pc:spChg chg="mod">
          <ac:chgData name="SILVIO RODRIGUES" userId="S::silvio.rodrigues4@fatec.sp.gov.br::24a9172b-9222-44da-9e45-046ad09d1515" providerId="AD" clId="Web-{064207A4-1883-4387-B26E-99AA458588B2}" dt="2023-12-13T17:42:24.819" v="167" actId="20577"/>
          <ac:spMkLst>
            <pc:docMk/>
            <pc:sldMk cId="0" sldId="260"/>
            <ac:spMk id="203" creationId="{00000000-0000-0000-0000-000000000000}"/>
          </ac:spMkLst>
        </pc:spChg>
      </pc:sldChg>
      <pc:sldChg chg="modSp">
        <pc:chgData name="SILVIO RODRIGUES" userId="S::silvio.rodrigues4@fatec.sp.gov.br::24a9172b-9222-44da-9e45-046ad09d1515" providerId="AD" clId="Web-{064207A4-1883-4387-B26E-99AA458588B2}" dt="2023-12-13T17:44:33.666" v="210" actId="20577"/>
        <pc:sldMkLst>
          <pc:docMk/>
          <pc:sldMk cId="0" sldId="261"/>
        </pc:sldMkLst>
        <pc:spChg chg="mod">
          <ac:chgData name="SILVIO RODRIGUES" userId="S::silvio.rodrigues4@fatec.sp.gov.br::24a9172b-9222-44da-9e45-046ad09d1515" providerId="AD" clId="Web-{064207A4-1883-4387-B26E-99AA458588B2}" dt="2023-12-13T17:43:42.993" v="173" actId="20577"/>
          <ac:spMkLst>
            <pc:docMk/>
            <pc:sldMk cId="0" sldId="261"/>
            <ac:spMk id="209" creationId="{00000000-0000-0000-0000-000000000000}"/>
          </ac:spMkLst>
        </pc:spChg>
        <pc:spChg chg="mod">
          <ac:chgData name="SILVIO RODRIGUES" userId="S::silvio.rodrigues4@fatec.sp.gov.br::24a9172b-9222-44da-9e45-046ad09d1515" providerId="AD" clId="Web-{064207A4-1883-4387-B26E-99AA458588B2}" dt="2023-12-13T17:44:33.666" v="210" actId="20577"/>
          <ac:spMkLst>
            <pc:docMk/>
            <pc:sldMk cId="0" sldId="261"/>
            <ac:spMk id="2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200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51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23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69d044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69d044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8000"/>
          </a:blip>
          <a:srcRect l="4744" t="19036" r="-9" b="57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24469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097650"/>
            <a:ext cx="3983700" cy="399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834879">
            <a:off x="7935399" y="18665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835340">
            <a:off x="7718142" y="13179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834341">
            <a:off x="8758183" y="25050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835532">
            <a:off x="7982525" y="21618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834341">
            <a:off x="8736968" y="139127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835670">
            <a:off x="7577981" y="94324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68000"/>
          </a:blip>
          <a:srcRect l="5482" t="10261" b="9507"/>
          <a:stretch/>
        </p:blipFill>
        <p:spPr>
          <a:xfrm flipH="1">
            <a:off x="-53352" y="-42250"/>
            <a:ext cx="9239127" cy="52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759125" y="3259075"/>
            <a:ext cx="5625900" cy="4800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1"/>
          <p:cNvSpPr/>
          <p:nvPr/>
        </p:nvSpPr>
        <p:spPr>
          <a:xfrm rot="1834879">
            <a:off x="7935399" y="18665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rot="1835340">
            <a:off x="7718142" y="13179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rot="1834341">
            <a:off x="8758183" y="25050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 rot="1835532">
            <a:off x="7982525" y="21618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1834341">
            <a:off x="8736968" y="139127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835670">
            <a:off x="7577981" y="94324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5545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120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>
            <a:off x="3251937" y="1455450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3251937" y="3041201"/>
            <a:ext cx="1434000" cy="62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92675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3251937" y="2192675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720000" y="385475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3251937" y="3854750"/>
            <a:ext cx="2243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 rot="1834879">
            <a:off x="7935399" y="18665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1834341">
            <a:off x="8758183" y="25050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1835532">
            <a:off x="7982525" y="21618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1835340">
            <a:off x="7718142" y="13179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/>
          <p:nvPr/>
        </p:nvSpPr>
        <p:spPr>
          <a:xfrm rot="1834879">
            <a:off x="-367426" y="41924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 rot="1835340">
            <a:off x="-584683" y="36438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 rot="1834341">
            <a:off x="455358" y="48309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 rot="1835532">
            <a:off x="-320300" y="44877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4759525" y="428275"/>
            <a:ext cx="3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4759525" y="1682150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4759525" y="2842325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3"/>
          </p:nvPr>
        </p:nvSpPr>
        <p:spPr>
          <a:xfrm>
            <a:off x="4759525" y="4002500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4759525" y="1196150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4759532" y="2356324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6"/>
          </p:nvPr>
        </p:nvSpPr>
        <p:spPr>
          <a:xfrm>
            <a:off x="4759538" y="3516499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4153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3373946" y="1825100"/>
            <a:ext cx="24153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3"/>
          </p:nvPr>
        </p:nvSpPr>
        <p:spPr>
          <a:xfrm>
            <a:off x="720000" y="3485675"/>
            <a:ext cx="24153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373946" y="3485675"/>
            <a:ext cx="24153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5"/>
          </p:nvPr>
        </p:nvSpPr>
        <p:spPr>
          <a:xfrm>
            <a:off x="720000" y="145555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720000" y="311620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7"/>
          </p:nvPr>
        </p:nvSpPr>
        <p:spPr>
          <a:xfrm>
            <a:off x="3373919" y="145555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3373919" y="3116200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720000" y="2014954"/>
            <a:ext cx="19860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3579001" y="2014954"/>
            <a:ext cx="19860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4"/>
          </p:nvPr>
        </p:nvSpPr>
        <p:spPr>
          <a:xfrm>
            <a:off x="3579001" y="3440450"/>
            <a:ext cx="19860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5"/>
          </p:nvPr>
        </p:nvSpPr>
        <p:spPr>
          <a:xfrm>
            <a:off x="6437999" y="2014954"/>
            <a:ext cx="19860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6"/>
          </p:nvPr>
        </p:nvSpPr>
        <p:spPr>
          <a:xfrm>
            <a:off x="6437999" y="3440450"/>
            <a:ext cx="1986000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7"/>
          </p:nvPr>
        </p:nvSpPr>
        <p:spPr>
          <a:xfrm>
            <a:off x="723905" y="16410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8"/>
          </p:nvPr>
        </p:nvSpPr>
        <p:spPr>
          <a:xfrm>
            <a:off x="3582902" y="16410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9"/>
          </p:nvPr>
        </p:nvSpPr>
        <p:spPr>
          <a:xfrm>
            <a:off x="6441895" y="16410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3"/>
          </p:nvPr>
        </p:nvSpPr>
        <p:spPr>
          <a:xfrm>
            <a:off x="72390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4"/>
          </p:nvPr>
        </p:nvSpPr>
        <p:spPr>
          <a:xfrm>
            <a:off x="3582902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5"/>
          </p:nvPr>
        </p:nvSpPr>
        <p:spPr>
          <a:xfrm>
            <a:off x="6441895" y="30633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/>
          <p:nvPr/>
        </p:nvSpPr>
        <p:spPr>
          <a:xfrm rot="1834879">
            <a:off x="7615899" y="11631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rot="1835340">
            <a:off x="7398642" y="6145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rot="1834341">
            <a:off x="8417468" y="68792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1835670">
            <a:off x="7258481" y="23989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 amt="46000"/>
          </a:blip>
          <a:srcRect l="19189" t="9953" r="2551" b="2360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>
            <a:spLocks noGrp="1"/>
          </p:cNvSpPr>
          <p:nvPr>
            <p:ph type="title" hasCustomPrompt="1"/>
          </p:nvPr>
        </p:nvSpPr>
        <p:spPr>
          <a:xfrm>
            <a:off x="4427425" y="189381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4427425" y="2802650"/>
            <a:ext cx="3850800" cy="361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 hasCustomPrompt="1"/>
          </p:nvPr>
        </p:nvSpPr>
        <p:spPr>
          <a:xfrm>
            <a:off x="4427425" y="47745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4427425" y="1371188"/>
            <a:ext cx="3850800" cy="361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4" hasCustomPrompt="1"/>
          </p:nvPr>
        </p:nvSpPr>
        <p:spPr>
          <a:xfrm>
            <a:off x="4427425" y="33101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4427425" y="4225401"/>
            <a:ext cx="3850800" cy="378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/>
          <p:nvPr/>
        </p:nvSpPr>
        <p:spPr>
          <a:xfrm rot="1834879">
            <a:off x="-100776" y="3475480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835340">
            <a:off x="-318033" y="2926915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/>
          <p:nvPr/>
        </p:nvSpPr>
        <p:spPr>
          <a:xfrm rot="1834341">
            <a:off x="722008" y="411401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rot="1835532">
            <a:off x="-53650" y="377081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rot="1834341">
            <a:off x="700793" y="3000247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 rot="1835670">
            <a:off x="-458194" y="2552216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2347938" y="7686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2347900" y="19176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 rot="1834879">
            <a:off x="7935399" y="46048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 rot="1835340">
            <a:off x="7718142" y="40562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1834341">
            <a:off x="8758183" y="52433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rot="1835532">
            <a:off x="7982525" y="49001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1834341">
            <a:off x="8736968" y="412957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1835670">
            <a:off x="7577981" y="368154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1834879">
            <a:off x="-136901" y="434580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 rot="1835340">
            <a:off x="-354158" y="-113985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1834341">
            <a:off x="685883" y="107311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 rot="1835532">
            <a:off x="-89775" y="72991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 rot="1834341">
            <a:off x="664668" y="-4065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 rot="1835670">
            <a:off x="-494319" y="-488684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34000"/>
          </a:blip>
          <a:srcRect t="1282" b="143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71925" y="3156925"/>
            <a:ext cx="55701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71925" y="1975225"/>
            <a:ext cx="1997100" cy="12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834879">
            <a:off x="66374" y="98720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835340">
            <a:off x="-150883" y="43864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834341">
            <a:off x="889158" y="162573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835532">
            <a:off x="113500" y="128253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835532">
            <a:off x="8058725" y="214406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834341">
            <a:off x="8736968" y="183542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1835670">
            <a:off x="7577981" y="138739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1834341">
            <a:off x="8834383" y="24872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 rot="1834879">
            <a:off x="-367426" y="41924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 rot="1834341">
            <a:off x="455358" y="48309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 rot="1835532">
            <a:off x="-320300" y="44877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88124" y="1764300"/>
            <a:ext cx="33909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64975" y="1764300"/>
            <a:ext cx="33909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864975" y="1190650"/>
            <a:ext cx="339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888130" y="1190650"/>
            <a:ext cx="339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/>
          <p:nvPr/>
        </p:nvSpPr>
        <p:spPr>
          <a:xfrm rot="1834879">
            <a:off x="8361924" y="703980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835340">
            <a:off x="8144667" y="155415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1834341">
            <a:off x="9184708" y="134251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rot="1835532">
            <a:off x="8409050" y="99931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097300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097300" y="2158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ExtraBold"/>
              <a:buNone/>
              <a:defRPr sz="35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ctrTitle"/>
          </p:nvPr>
        </p:nvSpPr>
        <p:spPr>
          <a:xfrm>
            <a:off x="152509" y="2446900"/>
            <a:ext cx="8860499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 err="1"/>
              <a:t>Apresentação</a:t>
            </a:r>
            <a:r>
              <a:rPr lang="en" sz="3600" dirty="0"/>
              <a:t> </a:t>
            </a:r>
            <a:r>
              <a:rPr lang="en" sz="3600" dirty="0" err="1">
                <a:solidFill>
                  <a:schemeClr val="dk2"/>
                </a:solidFill>
              </a:rPr>
              <a:t>Comercial</a:t>
            </a:r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713225" y="4097650"/>
            <a:ext cx="5180615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Sistema de </a:t>
            </a:r>
            <a:r>
              <a:rPr lang="en" dirty="0" err="1"/>
              <a:t>Manutenção</a:t>
            </a:r>
            <a:r>
              <a:rPr lang="en" dirty="0"/>
              <a:t> </a:t>
            </a:r>
            <a:r>
              <a:rPr lang="en" dirty="0" err="1"/>
              <a:t>Preditiva</a:t>
            </a:r>
            <a:r>
              <a:rPr lang="en" dirty="0"/>
              <a:t> para </a:t>
            </a:r>
            <a:r>
              <a:rPr lang="en" dirty="0" err="1"/>
              <a:t>Máquinas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79D59-E434-C559-FB0E-3E11CB8C2DD9}"/>
              </a:ext>
            </a:extLst>
          </p:cNvPr>
          <p:cNvSpPr txBox="1"/>
          <p:nvPr/>
        </p:nvSpPr>
        <p:spPr>
          <a:xfrm>
            <a:off x="1205541" y="229678"/>
            <a:ext cx="611828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4400" b="1" err="1">
                <a:solidFill>
                  <a:srgbClr val="E7E7E7"/>
                </a:solidFill>
              </a:rPr>
              <a:t>InovaTech</a:t>
            </a:r>
            <a:r>
              <a:rPr lang="en" sz="4400" b="1" dirty="0">
                <a:solidFill>
                  <a:srgbClr val="E7E7E7"/>
                </a:solidFill>
              </a:rPr>
              <a:t> </a:t>
            </a:r>
            <a:r>
              <a:rPr lang="en" sz="4400" b="1" dirty="0">
                <a:solidFill>
                  <a:schemeClr val="dk2"/>
                </a:solidFill>
              </a:rPr>
              <a:t>Autoparts</a:t>
            </a:r>
            <a:endParaRPr lang="en-US" sz="4400" b="1">
              <a:solidFill>
                <a:schemeClr val="dk2"/>
              </a:solidFill>
            </a:endParaRPr>
          </a:p>
          <a:p>
            <a:pPr algn="ctr"/>
            <a:endParaRPr lang="en-US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232159" y="526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Solução</a:t>
            </a:r>
            <a:r>
              <a:rPr lang="en" dirty="0"/>
              <a:t> </a:t>
            </a:r>
            <a:r>
              <a:rPr lang="en" dirty="0">
                <a:solidFill>
                  <a:schemeClr val="dk2"/>
                </a:solidFill>
              </a:rPr>
              <a:t>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77C4B-B417-6C00-9CDA-F2E7DFD9572D}"/>
              </a:ext>
            </a:extLst>
          </p:cNvPr>
          <p:cNvSpPr txBox="1"/>
          <p:nvPr/>
        </p:nvSpPr>
        <p:spPr>
          <a:xfrm>
            <a:off x="1303730" y="733358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Através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da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nossa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solução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,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você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pode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obter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os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seguintes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dados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facilmente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:</a:t>
            </a:r>
            <a:endParaRPr lang="en-US" sz="1200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0AD8345-0AA9-93E6-5AD1-4D897D88ADB8}"/>
              </a:ext>
            </a:extLst>
          </p:cNvPr>
          <p:cNvSpPr txBox="1"/>
          <p:nvPr/>
        </p:nvSpPr>
        <p:spPr>
          <a:xfrm>
            <a:off x="232159" y="1208035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aleway ExtraBold"/>
              </a:rPr>
              <a:t>1 – </a:t>
            </a:r>
            <a:r>
              <a:rPr lang="pt-BR" sz="1200" dirty="0">
                <a:solidFill>
                  <a:schemeClr val="tx1"/>
                </a:solidFill>
                <a:latin typeface="Raleway ExtraBold"/>
              </a:rPr>
              <a:t>Qual modelo de máquina apresenta mais falhas: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64FB1A-C7C0-6E0F-214A-48F09CFB6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5" t="44649" r="73372" b="47699"/>
          <a:stretch/>
        </p:blipFill>
        <p:spPr>
          <a:xfrm>
            <a:off x="510363" y="1548297"/>
            <a:ext cx="2381694" cy="917943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11E89B62-711D-C7A4-6FEC-E1D1FCAF1F9D}"/>
              </a:ext>
            </a:extLst>
          </p:cNvPr>
          <p:cNvSpPr txBox="1"/>
          <p:nvPr/>
        </p:nvSpPr>
        <p:spPr>
          <a:xfrm>
            <a:off x="232159" y="2817096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aleway ExtraBold"/>
              </a:rPr>
              <a:t>2 – </a:t>
            </a:r>
            <a:r>
              <a:rPr lang="pt-BR" sz="1200" dirty="0">
                <a:solidFill>
                  <a:schemeClr val="tx1"/>
                </a:solidFill>
                <a:latin typeface="Raleway ExtraBold"/>
              </a:rPr>
              <a:t>Quantidade de Falhas por Idade da Máquina: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DA7999-FF46-92BF-DCB8-2ABB0BB9E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5228" r="74651" b="45227"/>
          <a:stretch/>
        </p:blipFill>
        <p:spPr>
          <a:xfrm>
            <a:off x="510363" y="3190121"/>
            <a:ext cx="2158077" cy="11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1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232159" y="526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Solução</a:t>
            </a:r>
            <a:r>
              <a:rPr lang="en" dirty="0"/>
              <a:t> </a:t>
            </a:r>
            <a:r>
              <a:rPr lang="en" dirty="0">
                <a:solidFill>
                  <a:schemeClr val="dk2"/>
                </a:solidFill>
              </a:rPr>
              <a:t>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77C4B-B417-6C00-9CDA-F2E7DFD9572D}"/>
              </a:ext>
            </a:extLst>
          </p:cNvPr>
          <p:cNvSpPr txBox="1"/>
          <p:nvPr/>
        </p:nvSpPr>
        <p:spPr>
          <a:xfrm>
            <a:off x="1303730" y="733358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Através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da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nossa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solução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,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você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pode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obter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os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seguintes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dados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facilmente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:</a:t>
            </a:r>
            <a:endParaRPr lang="en-US" sz="1200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0AD8345-0AA9-93E6-5AD1-4D897D88ADB8}"/>
              </a:ext>
            </a:extLst>
          </p:cNvPr>
          <p:cNvSpPr txBox="1"/>
          <p:nvPr/>
        </p:nvSpPr>
        <p:spPr>
          <a:xfrm>
            <a:off x="232159" y="1208035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aleway ExtraBold"/>
              </a:rPr>
              <a:t>3 –</a:t>
            </a:r>
            <a:r>
              <a:rPr lang="pt-BR" sz="1200" dirty="0">
                <a:solidFill>
                  <a:schemeClr val="tx1"/>
                </a:solidFill>
                <a:latin typeface="Raleway ExtraBold"/>
              </a:rPr>
              <a:t> Quantidade de erro por tipo de erro e modelo da máquina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1E89B62-711D-C7A4-6FEC-E1D1FCAF1F9D}"/>
              </a:ext>
            </a:extLst>
          </p:cNvPr>
          <p:cNvSpPr txBox="1"/>
          <p:nvPr/>
        </p:nvSpPr>
        <p:spPr>
          <a:xfrm>
            <a:off x="232159" y="2955595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aleway ExtraBold"/>
              </a:rPr>
              <a:t>4 – </a:t>
            </a:r>
            <a:r>
              <a:rPr lang="pt-BR" sz="1200" dirty="0">
                <a:solidFill>
                  <a:schemeClr val="tx1"/>
                </a:solidFill>
                <a:latin typeface="Raleway ExtraBold"/>
              </a:rPr>
              <a:t>Qual componente apresenta maior quantidade de falhas por máquina: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A8186A-56B4-6D18-3F41-85E66E51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5" t="45228" r="69419" b="39839"/>
          <a:stretch/>
        </p:blipFill>
        <p:spPr>
          <a:xfrm>
            <a:off x="563525" y="1557580"/>
            <a:ext cx="2267764" cy="12595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F0EFA4C-82DE-E9E3-0EB9-1EA197AD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14" t="44649" r="61047" b="37145"/>
          <a:stretch/>
        </p:blipFill>
        <p:spPr>
          <a:xfrm>
            <a:off x="563525" y="3372429"/>
            <a:ext cx="3008304" cy="13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1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232159" y="526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Solução</a:t>
            </a:r>
            <a:r>
              <a:rPr lang="en" dirty="0"/>
              <a:t> </a:t>
            </a:r>
            <a:r>
              <a:rPr lang="en" dirty="0">
                <a:solidFill>
                  <a:schemeClr val="dk2"/>
                </a:solidFill>
              </a:rPr>
              <a:t>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77C4B-B417-6C00-9CDA-F2E7DFD9572D}"/>
              </a:ext>
            </a:extLst>
          </p:cNvPr>
          <p:cNvSpPr txBox="1"/>
          <p:nvPr/>
        </p:nvSpPr>
        <p:spPr>
          <a:xfrm>
            <a:off x="1303730" y="733358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Através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da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nossa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solução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,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você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pode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obter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os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seguintes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 dados </a:t>
            </a:r>
            <a:r>
              <a:rPr lang="en-US" sz="1200" dirty="0" err="1">
                <a:solidFill>
                  <a:srgbClr val="67FF94"/>
                </a:solidFill>
                <a:latin typeface="Raleway ExtraBold"/>
              </a:rPr>
              <a:t>facilmente</a:t>
            </a:r>
            <a:r>
              <a:rPr lang="en-US" sz="1200" dirty="0">
                <a:solidFill>
                  <a:srgbClr val="67FF94"/>
                </a:solidFill>
                <a:latin typeface="Raleway ExtraBold"/>
              </a:rPr>
              <a:t>:</a:t>
            </a:r>
            <a:endParaRPr lang="en-US" sz="1200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0AD8345-0AA9-93E6-5AD1-4D897D88ADB8}"/>
              </a:ext>
            </a:extLst>
          </p:cNvPr>
          <p:cNvSpPr txBox="1"/>
          <p:nvPr/>
        </p:nvSpPr>
        <p:spPr>
          <a:xfrm>
            <a:off x="232159" y="1208035"/>
            <a:ext cx="670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aleway ExtraBold"/>
              </a:rPr>
              <a:t>5 – </a:t>
            </a:r>
            <a:r>
              <a:rPr lang="pt-BR" sz="1200" dirty="0">
                <a:solidFill>
                  <a:schemeClr val="tx1"/>
                </a:solidFill>
                <a:latin typeface="Raleway ExtraBold"/>
              </a:rPr>
              <a:t>Consulta da média da idade das máquinas por modelo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1FD3F7-57E8-9851-E774-AF2184323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4" t="45062" r="72791" b="44597"/>
          <a:stretch/>
        </p:blipFill>
        <p:spPr>
          <a:xfrm>
            <a:off x="616688" y="1593064"/>
            <a:ext cx="2035057" cy="10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39576" y="2466812"/>
            <a:ext cx="5570100" cy="2020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dirty="0" err="1">
                <a:solidFill>
                  <a:srgbClr val="E7E7E7"/>
                </a:solidFill>
              </a:rPr>
              <a:t>Obrigado</a:t>
            </a:r>
            <a:r>
              <a:rPr lang="en" sz="5400" dirty="0">
                <a:solidFill>
                  <a:srgbClr val="E7E7E7"/>
                </a:solidFill>
              </a:rPr>
              <a:t> </a:t>
            </a:r>
            <a:br>
              <a:rPr lang="en" sz="5400" dirty="0"/>
            </a:br>
            <a:r>
              <a:rPr lang="en" sz="5400" dirty="0">
                <a:solidFill>
                  <a:schemeClr val="dk2"/>
                </a:solidFill>
              </a:rPr>
              <a:t>pela</a:t>
            </a:r>
            <a:br>
              <a:rPr lang="en" sz="5400" dirty="0">
                <a:solidFill>
                  <a:schemeClr val="dk2"/>
                </a:solidFill>
              </a:rPr>
            </a:br>
            <a:r>
              <a:rPr lang="en" sz="5400" dirty="0" err="1">
                <a:solidFill>
                  <a:srgbClr val="E7E7E7"/>
                </a:solidFill>
              </a:rPr>
              <a:t>Atenção</a:t>
            </a:r>
            <a:endParaRPr lang="en-US" sz="5400" dirty="0" err="1">
              <a:solidFill>
                <a:schemeClr val="dk2"/>
              </a:solidFill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 idx="2"/>
          </p:nvPr>
        </p:nvSpPr>
        <p:spPr>
          <a:xfrm>
            <a:off x="2885397" y="659697"/>
            <a:ext cx="19971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:)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Cadê</a:t>
            </a:r>
            <a:r>
              <a:rPr lang="en" dirty="0"/>
              <a:t> o </a:t>
            </a:r>
            <a:r>
              <a:rPr lang="en" dirty="0">
                <a:solidFill>
                  <a:schemeClr val="dk2"/>
                </a:solidFill>
              </a:rPr>
              <a:t>Café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720000" y="10764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 err="1">
                <a:solidFill>
                  <a:schemeClr val="dk1"/>
                </a:solidFill>
                <a:latin typeface="Raleway Medium"/>
                <a:sym typeface="Raleway Medium"/>
              </a:rPr>
              <a:t>Membros</a:t>
            </a:r>
            <a:endParaRPr lang="en" sz="2000" dirty="0">
              <a:solidFill>
                <a:schemeClr val="dk1"/>
              </a:solidFill>
              <a:latin typeface="Raleway Medium"/>
            </a:endParaRPr>
          </a:p>
          <a:p>
            <a:endParaRPr lang="en" sz="2000" dirty="0">
              <a:solidFill>
                <a:schemeClr val="dk1"/>
              </a:solidFill>
              <a:latin typeface="Raleway Medium"/>
            </a:endParaRPr>
          </a:p>
          <a:p>
            <a:r>
              <a:rPr lang="en" sz="2000" dirty="0">
                <a:solidFill>
                  <a:schemeClr val="dk1"/>
                </a:solidFill>
                <a:latin typeface="Raleway Medium"/>
              </a:rPr>
              <a:t>Eduardo </a:t>
            </a:r>
            <a:r>
              <a:rPr lang="en" sz="2000" err="1">
                <a:solidFill>
                  <a:schemeClr val="dk1"/>
                </a:solidFill>
                <a:latin typeface="Raleway Medium"/>
              </a:rPr>
              <a:t>Assimo</a:t>
            </a:r>
            <a:endParaRPr lang="en" sz="2000">
              <a:solidFill>
                <a:schemeClr val="dk1"/>
              </a:solidFill>
              <a:latin typeface="Raleway Medium"/>
            </a:endParaRPr>
          </a:p>
          <a:p>
            <a:r>
              <a:rPr lang="en" sz="2000" dirty="0">
                <a:solidFill>
                  <a:schemeClr val="dk1"/>
                </a:solidFill>
                <a:latin typeface="Raleway Medium"/>
              </a:rPr>
              <a:t>Fabiana Ribas</a:t>
            </a:r>
          </a:p>
          <a:p>
            <a:r>
              <a:rPr lang="en" sz="2000" dirty="0">
                <a:solidFill>
                  <a:schemeClr val="dk1"/>
                </a:solidFill>
                <a:latin typeface="Raleway Medium"/>
              </a:rPr>
              <a:t>Gabriel Mendes</a:t>
            </a:r>
          </a:p>
          <a:p>
            <a:r>
              <a:rPr lang="en" sz="2000" dirty="0">
                <a:solidFill>
                  <a:schemeClr val="dk1"/>
                </a:solidFill>
                <a:latin typeface="Raleway Medium"/>
              </a:rPr>
              <a:t>Julia Labre</a:t>
            </a:r>
          </a:p>
          <a:p>
            <a:r>
              <a:rPr lang="en" sz="2000" dirty="0">
                <a:solidFill>
                  <a:schemeClr val="dk1"/>
                </a:solidFill>
                <a:latin typeface="Raleway Medium"/>
              </a:rPr>
              <a:t>Marcella Amazonas</a:t>
            </a:r>
          </a:p>
          <a:p>
            <a:r>
              <a:rPr lang="en" sz="2000" dirty="0">
                <a:solidFill>
                  <a:schemeClr val="dk1"/>
                </a:solidFill>
                <a:latin typeface="Raleway Medium"/>
              </a:rPr>
              <a:t>Silvio Rodrigues</a:t>
            </a:r>
          </a:p>
          <a:p>
            <a:endParaRPr lang="en" sz="2000" dirty="0">
              <a:solidFill>
                <a:schemeClr val="dk1"/>
              </a:solidFill>
              <a:latin typeface="Ralew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20000" y="1215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Sumá</a:t>
            </a:r>
            <a:r>
              <a:rPr lang="en" dirty="0" err="1">
                <a:solidFill>
                  <a:schemeClr val="dk2"/>
                </a:solidFill>
              </a:rPr>
              <a:t>rio</a:t>
            </a:r>
            <a:endParaRPr dirty="0" err="1">
              <a:solidFill>
                <a:schemeClr val="dk2"/>
              </a:solidFill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 idx="2"/>
          </p:nvPr>
        </p:nvSpPr>
        <p:spPr>
          <a:xfrm>
            <a:off x="148500" y="873167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 idx="3"/>
          </p:nvPr>
        </p:nvSpPr>
        <p:spPr>
          <a:xfrm>
            <a:off x="1647339" y="1811937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4"/>
          </p:nvPr>
        </p:nvSpPr>
        <p:spPr>
          <a:xfrm>
            <a:off x="103483" y="2830364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5"/>
          </p:nvPr>
        </p:nvSpPr>
        <p:spPr>
          <a:xfrm>
            <a:off x="1697847" y="3512588"/>
            <a:ext cx="1434000" cy="6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8321" y="1621175"/>
            <a:ext cx="1434374" cy="3729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err="1"/>
              <a:t>Histórico</a:t>
            </a:r>
            <a:endParaRPr lang="en" sz="20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6"/>
          </p:nvPr>
        </p:nvSpPr>
        <p:spPr>
          <a:xfrm>
            <a:off x="8321" y="3555140"/>
            <a:ext cx="1650034" cy="707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000" dirty="0" err="1"/>
              <a:t>Presença</a:t>
            </a:r>
            <a:r>
              <a:rPr lang="en" sz="2000" dirty="0"/>
              <a:t> no Mercado</a:t>
            </a:r>
            <a:endParaRPr lang="en-US" sz="2000" dirty="0"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7"/>
          </p:nvPr>
        </p:nvSpPr>
        <p:spPr>
          <a:xfrm>
            <a:off x="1442462" y="2830364"/>
            <a:ext cx="177943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000" err="1"/>
              <a:t>Principais</a:t>
            </a:r>
            <a:r>
              <a:rPr lang="en" sz="2000"/>
              <a:t> </a:t>
            </a:r>
            <a:endParaRPr lang="en-US" sz="2000"/>
          </a:p>
          <a:p>
            <a:pPr marL="0" indent="0"/>
            <a:r>
              <a:rPr lang="en" sz="2000" dirty="0" err="1"/>
              <a:t>utilizações</a:t>
            </a:r>
            <a:endParaRPr lang="en-US" sz="2000" dirty="0" err="1"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8"/>
          </p:nvPr>
        </p:nvSpPr>
        <p:spPr>
          <a:xfrm>
            <a:off x="1582500" y="4250249"/>
            <a:ext cx="2264666" cy="707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2000" dirty="0" err="1"/>
              <a:t>Preço</a:t>
            </a:r>
            <a:r>
              <a:rPr lang="en" sz="2000" dirty="0"/>
              <a:t> das </a:t>
            </a:r>
            <a:r>
              <a:rPr lang="en" sz="2000" dirty="0" err="1"/>
              <a:t>versões</a:t>
            </a:r>
            <a:endParaRPr lang="en-US" sz="2000" dirty="0" err="1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5953035" y="0"/>
            <a:ext cx="319096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EA72D-18A9-BA4F-C3F8-BE0A2A00F8D8}"/>
              </a:ext>
            </a:extLst>
          </p:cNvPr>
          <p:cNvSpPr txBox="1"/>
          <p:nvPr/>
        </p:nvSpPr>
        <p:spPr>
          <a:xfrm>
            <a:off x="3705057" y="636893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05.​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19DFD-2DED-E449-5574-62D8EDD23574}"/>
              </a:ext>
            </a:extLst>
          </p:cNvPr>
          <p:cNvSpPr txBox="1"/>
          <p:nvPr/>
        </p:nvSpPr>
        <p:spPr>
          <a:xfrm>
            <a:off x="3111295" y="1505028"/>
            <a:ext cx="36813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E7E7E7"/>
                </a:solidFill>
                <a:latin typeface="Raleway ExtraBold"/>
                <a:cs typeface="Segoe UI"/>
              </a:rPr>
              <a:t>Ferramenta de </a:t>
            </a:r>
            <a:r>
              <a:rPr lang="en-US" sz="2000" dirty="0" err="1">
                <a:solidFill>
                  <a:srgbClr val="E7E7E7"/>
                </a:solidFill>
                <a:latin typeface="Raleway ExtraBold"/>
                <a:cs typeface="Segoe UI"/>
              </a:rPr>
              <a:t>Gerenciamento</a:t>
            </a:r>
            <a:r>
              <a:rPr lang="en-US" sz="2000" dirty="0">
                <a:solidFill>
                  <a:srgbClr val="E7E7E7"/>
                </a:solidFill>
                <a:latin typeface="Raleway ExtraBold"/>
                <a:cs typeface="Segoe UI"/>
              </a:rPr>
              <a:t> </a:t>
            </a:r>
            <a:endParaRPr lang="en-US" dirty="0"/>
          </a:p>
          <a:p>
            <a:r>
              <a:rPr lang="en-US" sz="2000" dirty="0">
                <a:solidFill>
                  <a:srgbClr val="E7E7E7"/>
                </a:solidFill>
                <a:latin typeface="Raleway ExtraBold"/>
                <a:cs typeface="Segoe UI"/>
              </a:rPr>
              <a:t>e </a:t>
            </a:r>
            <a:r>
              <a:rPr lang="en-US" sz="2000" dirty="0" err="1">
                <a:solidFill>
                  <a:srgbClr val="E7E7E7"/>
                </a:solidFill>
                <a:latin typeface="Raleway ExtraBold"/>
                <a:cs typeface="Segoe UI"/>
              </a:rPr>
              <a:t>Acesso</a:t>
            </a:r>
            <a:r>
              <a:rPr lang="en-US" sz="2000" dirty="0">
                <a:solidFill>
                  <a:srgbClr val="E7E7E7"/>
                </a:solidFill>
                <a:latin typeface="Raleway ExtraBold"/>
                <a:cs typeface="Segoe UI"/>
              </a:rPr>
              <a:t> </a:t>
            </a:r>
            <a:r>
              <a:rPr lang="en-US" sz="2000" dirty="0" err="1">
                <a:solidFill>
                  <a:srgbClr val="E7E7E7"/>
                </a:solidFill>
                <a:latin typeface="Raleway ExtraBold"/>
                <a:cs typeface="Segoe UI"/>
              </a:rPr>
              <a:t>Disponíveis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39078-2F82-825E-686F-81849DBBE61A}"/>
              </a:ext>
            </a:extLst>
          </p:cNvPr>
          <p:cNvSpPr txBox="1"/>
          <p:nvPr/>
        </p:nvSpPr>
        <p:spPr>
          <a:xfrm>
            <a:off x="3786447" y="2836992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06.​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7A225-2D1C-B25B-C9E4-14F93D2009C6}"/>
              </a:ext>
            </a:extLst>
          </p:cNvPr>
          <p:cNvSpPr txBox="1"/>
          <p:nvPr/>
        </p:nvSpPr>
        <p:spPr>
          <a:xfrm>
            <a:off x="3498141" y="357901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E7E7E7"/>
                </a:solidFill>
                <a:latin typeface="Raleway ExtraBold"/>
                <a:cs typeface="Segoe UI"/>
              </a:rPr>
              <a:t>Solução</a:t>
            </a:r>
            <a:r>
              <a:rPr lang="en-US" sz="2000" dirty="0">
                <a:solidFill>
                  <a:srgbClr val="E7E7E7"/>
                </a:solidFill>
                <a:latin typeface="Raleway ExtraBold"/>
                <a:cs typeface="Segoe UI"/>
              </a:rPr>
              <a:t> ER</a:t>
            </a:r>
          </a:p>
          <a:p>
            <a:endParaRPr lang="en-US" sz="2000" dirty="0">
              <a:solidFill>
                <a:srgbClr val="E7E7E7"/>
              </a:solidFill>
              <a:latin typeface="Raleway ExtraBold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4097300" y="10611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err="1"/>
              <a:t>Hist</a:t>
            </a:r>
            <a:r>
              <a:rPr lang="en" sz="3600" err="1">
                <a:solidFill>
                  <a:schemeClr val="dk2"/>
                </a:solidFill>
              </a:rPr>
              <a:t>órico</a:t>
            </a:r>
            <a:endParaRPr lang="en" sz="3600">
              <a:solidFill>
                <a:schemeClr val="dk2"/>
              </a:solidFill>
            </a:endParaRPr>
          </a:p>
          <a:p>
            <a:endParaRPr lang="en" sz="3600" dirty="0">
              <a:solidFill>
                <a:schemeClr val="dk2"/>
              </a:solidFill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4097300" y="2158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" dirty="0" err="1"/>
              <a:t>Fundação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2010 </a:t>
            </a:r>
            <a:endParaRPr dirty="0"/>
          </a:p>
          <a:p>
            <a:pPr indent="-317500">
              <a:buSzPts val="1400"/>
            </a:pPr>
            <a:r>
              <a:rPr lang="en" dirty="0" err="1"/>
              <a:t>Revolução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indústria</a:t>
            </a:r>
            <a:r>
              <a:rPr lang="en" dirty="0"/>
              <a:t> de </a:t>
            </a:r>
            <a:r>
              <a:rPr lang="en" dirty="0" err="1"/>
              <a:t>manutenção</a:t>
            </a:r>
            <a:endParaRPr dirty="0" err="1"/>
          </a:p>
          <a:p>
            <a:pPr indent="-317500">
              <a:buSzPts val="1400"/>
            </a:pPr>
            <a:r>
              <a:rPr lang="en" dirty="0"/>
              <a:t>Inovação e tecnologia</a:t>
            </a:r>
          </a:p>
          <a:p>
            <a:pPr indent="-317500">
              <a:buSzPts val="1400"/>
            </a:pPr>
            <a:r>
              <a:rPr lang="en" dirty="0" err="1"/>
              <a:t>Excelência</a:t>
            </a:r>
            <a:r>
              <a:rPr lang="en" dirty="0"/>
              <a:t> e </a:t>
            </a:r>
            <a:r>
              <a:rPr lang="en" dirty="0" err="1"/>
              <a:t>Desempenho</a:t>
            </a:r>
            <a:r>
              <a:rPr lang="en" dirty="0"/>
              <a:t> ideal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34281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 rot="1834879">
            <a:off x="730724" y="4638093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 rot="1835340">
            <a:off x="513467" y="4089527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16997-58F1-8C0F-7DCB-B93CE6CD61C1}"/>
              </a:ext>
            </a:extLst>
          </p:cNvPr>
          <p:cNvSpPr txBox="1"/>
          <p:nvPr/>
        </p:nvSpPr>
        <p:spPr>
          <a:xfrm>
            <a:off x="3696419" y="3235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rgbClr val="67FF94"/>
                </a:solidFill>
                <a:latin typeface="Raleway ExtraBold"/>
              </a:rPr>
              <a:t>01.​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83802" y="2077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rgbClr val="E7E7E7"/>
                </a:solidFill>
              </a:rPr>
              <a:t>Presença</a:t>
            </a:r>
            <a:r>
              <a:rPr lang="en" dirty="0">
                <a:solidFill>
                  <a:srgbClr val="E7E7E7"/>
                </a:solidFill>
              </a:rPr>
              <a:t> no </a:t>
            </a:r>
            <a:r>
              <a:rPr lang="en" dirty="0">
                <a:solidFill>
                  <a:schemeClr val="dk2"/>
                </a:solidFill>
              </a:rPr>
              <a:t>mercado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2"/>
          </p:nvPr>
        </p:nvSpPr>
        <p:spPr>
          <a:xfrm>
            <a:off x="498352" y="934007"/>
            <a:ext cx="4382937" cy="2684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 dirty="0">
              <a:latin typeface="Segoe UI"/>
              <a:cs typeface="Segoe UI"/>
            </a:endParaRPr>
          </a:p>
          <a:p>
            <a:pPr marL="285750" indent="-317500">
              <a:spcBef>
                <a:spcPts val="1000"/>
              </a:spcBef>
              <a:buFont typeface="Arial"/>
              <a:buChar char="•"/>
            </a:pPr>
            <a:r>
              <a:rPr lang="en" dirty="0" err="1">
                <a:latin typeface="Arial"/>
                <a:cs typeface="Arial"/>
              </a:rPr>
              <a:t>Consolidação</a:t>
            </a:r>
            <a:r>
              <a:rPr lang="en" dirty="0">
                <a:latin typeface="Arial"/>
                <a:cs typeface="Arial"/>
              </a:rPr>
              <a:t> no mercado global</a:t>
            </a:r>
          </a:p>
          <a:p>
            <a:pPr marL="285750" indent="-317500">
              <a:buFont typeface="Arial"/>
              <a:buChar char="•"/>
            </a:pPr>
            <a:r>
              <a:rPr lang="en" dirty="0">
                <a:latin typeface="Arial"/>
                <a:cs typeface="Arial"/>
              </a:rPr>
              <a:t>Atendimento a manufatura, energia e transporte</a:t>
            </a:r>
          </a:p>
          <a:p>
            <a:pPr marL="285750" indent="-317500">
              <a:buFont typeface="Arial"/>
              <a:buChar char="•"/>
            </a:pPr>
            <a:r>
              <a:rPr lang="en" dirty="0">
                <a:latin typeface="Arial"/>
                <a:cs typeface="Arial"/>
              </a:rPr>
              <a:t>Base sólida de clientes</a:t>
            </a:r>
          </a:p>
          <a:p>
            <a:pPr marL="285750" indent="-317500">
              <a:buFont typeface="Arial"/>
              <a:buChar char="•"/>
            </a:pPr>
            <a:r>
              <a:rPr lang="en" dirty="0">
                <a:latin typeface="Arial"/>
                <a:cs typeface="Arial"/>
              </a:rPr>
              <a:t>Referência mundial em manutenção preditiva</a:t>
            </a:r>
          </a:p>
          <a:p>
            <a:pPr marL="0" indent="0">
              <a:spcBef>
                <a:spcPts val="1000"/>
              </a:spcBef>
            </a:pPr>
            <a:endParaRPr lang="en-US" dirty="0">
              <a:latin typeface="Arial"/>
              <a:cs typeface="Arial"/>
            </a:endParaRPr>
          </a:p>
          <a:p>
            <a:pPr marL="0" indent="0"/>
            <a:endParaRPr lang="en" dirty="0">
              <a:cs typeface="Arial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 amt="65000"/>
          </a:blip>
          <a:srcRect t="55280" b="10333"/>
          <a:stretch/>
        </p:blipFill>
        <p:spPr>
          <a:xfrm>
            <a:off x="0" y="3047825"/>
            <a:ext cx="9144003" cy="209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 rot="1834879">
            <a:off x="8069724" y="42249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 rot="1835340">
            <a:off x="7852467" y="36763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834341">
            <a:off x="8892508" y="48634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/>
          <p:nvPr/>
        </p:nvSpPr>
        <p:spPr>
          <a:xfrm rot="1835532">
            <a:off x="8116850" y="45202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93938-645F-4832-59F4-6E354A492009}"/>
              </a:ext>
            </a:extLst>
          </p:cNvPr>
          <p:cNvSpPr txBox="1"/>
          <p:nvPr/>
        </p:nvSpPr>
        <p:spPr>
          <a:xfrm>
            <a:off x="6855843" y="208112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02.​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4328204" y="61652"/>
            <a:ext cx="40657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 err="1"/>
              <a:t>Principais</a:t>
            </a:r>
            <a:r>
              <a:rPr lang="en" sz="2800" dirty="0"/>
              <a:t> </a:t>
            </a:r>
            <a:r>
              <a:rPr lang="en" sz="2800" dirty="0" err="1">
                <a:solidFill>
                  <a:schemeClr val="dk2"/>
                </a:solidFill>
              </a:rPr>
              <a:t>Utilizações</a:t>
            </a:r>
            <a:endParaRPr lang="en-US" sz="2800" dirty="0" err="1">
              <a:solidFill>
                <a:schemeClr val="dk2"/>
              </a:solidFill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4"/>
          </p:nvPr>
        </p:nvSpPr>
        <p:spPr>
          <a:xfrm>
            <a:off x="4392902" y="1099103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Fórmula</a:t>
            </a:r>
            <a:endParaRPr lang="en-US" dirty="0"/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5"/>
          </p:nvPr>
        </p:nvSpPr>
        <p:spPr>
          <a:xfrm>
            <a:off x="4392909" y="2323975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Métricas</a:t>
            </a:r>
            <a:endParaRPr lang="en-US" dirty="0" err="1"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1"/>
          </p:nvPr>
        </p:nvSpPr>
        <p:spPr>
          <a:xfrm>
            <a:off x="4392902" y="1531188"/>
            <a:ext cx="406184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Solução é fundamental para garantir a operação contínua e eficiente das máquinas.</a:t>
            </a:r>
            <a:endParaRPr lang="en-US" dirty="0" err="1"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2"/>
          </p:nvPr>
        </p:nvSpPr>
        <p:spPr>
          <a:xfrm>
            <a:off x="4392902" y="2842325"/>
            <a:ext cx="4234369" cy="51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Com base em dados de telemetria, histórico de falhas, manutenções e características da máquina.</a:t>
            </a:r>
            <a:endParaRPr lang="en-US" dirty="0" err="1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3"/>
          </p:nvPr>
        </p:nvSpPr>
        <p:spPr>
          <a:xfrm>
            <a:off x="4403685" y="4056415"/>
            <a:ext cx="3986360" cy="948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Oferecemos insights valiosos para prever falhas antes que ocorram, otimizando operações e reduzindo custos de manutenção.</a:t>
            </a:r>
            <a:endParaRPr lang="en-US"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6"/>
          </p:nvPr>
        </p:nvSpPr>
        <p:spPr>
          <a:xfrm>
            <a:off x="4392915" y="3635112"/>
            <a:ext cx="3199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Clareza</a:t>
            </a:r>
            <a:endParaRPr lang="en-US" dirty="0" err="1"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 amt="66000"/>
          </a:blip>
          <a:srcRect l="14985" r="38303"/>
          <a:stretch/>
        </p:blipFill>
        <p:spPr>
          <a:xfrm>
            <a:off x="0" y="0"/>
            <a:ext cx="42714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 rot="1834879">
            <a:off x="-6751" y="3903555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/>
          <p:nvPr/>
        </p:nvSpPr>
        <p:spPr>
          <a:xfrm rot="1835340">
            <a:off x="-224008" y="3354990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"/>
          <p:cNvSpPr/>
          <p:nvPr/>
        </p:nvSpPr>
        <p:spPr>
          <a:xfrm rot="1834341">
            <a:off x="816033" y="4542088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2"/>
          <p:cNvSpPr/>
          <p:nvPr/>
        </p:nvSpPr>
        <p:spPr>
          <a:xfrm rot="1835532">
            <a:off x="40375" y="4198886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1834341">
            <a:off x="794818" y="3428322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 rot="1835670">
            <a:off x="-364169" y="2980291"/>
            <a:ext cx="118948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A51B6-26D9-3E20-78FC-AE121A7C6436}"/>
              </a:ext>
            </a:extLst>
          </p:cNvPr>
          <p:cNvSpPr txBox="1"/>
          <p:nvPr/>
        </p:nvSpPr>
        <p:spPr>
          <a:xfrm>
            <a:off x="7599872" y="671782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03.​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subTitle" idx="6"/>
          </p:nvPr>
        </p:nvSpPr>
        <p:spPr>
          <a:xfrm>
            <a:off x="73019" y="3472039"/>
            <a:ext cx="305149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Comprometimento</a:t>
            </a:r>
            <a:endParaRPr lang="en-US" dirty="0" err="1"/>
          </a:p>
        </p:txBody>
      </p:sp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720000" y="784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Preço</a:t>
            </a:r>
            <a:r>
              <a:rPr lang="en" dirty="0"/>
              <a:t> das </a:t>
            </a:r>
            <a:r>
              <a:rPr lang="en" dirty="0" err="1">
                <a:solidFill>
                  <a:schemeClr val="dk2"/>
                </a:solidFill>
              </a:rPr>
              <a:t>versões</a:t>
            </a:r>
            <a:endParaRPr dirty="0" err="1">
              <a:solidFill>
                <a:schemeClr val="dk2"/>
              </a:solidFill>
            </a:endParaRPr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1"/>
          </p:nvPr>
        </p:nvSpPr>
        <p:spPr>
          <a:xfrm>
            <a:off x="40670" y="1285949"/>
            <a:ext cx="3224026" cy="785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Oferecemos</a:t>
            </a:r>
            <a:r>
              <a:rPr lang="en" dirty="0"/>
              <a:t> </a:t>
            </a:r>
            <a:r>
              <a:rPr lang="en" dirty="0" err="1"/>
              <a:t>uma</a:t>
            </a:r>
            <a:r>
              <a:rPr lang="en" dirty="0"/>
              <a:t> </a:t>
            </a:r>
            <a:r>
              <a:rPr lang="en" dirty="0" err="1"/>
              <a:t>variedade</a:t>
            </a:r>
            <a:r>
              <a:rPr lang="en" dirty="0"/>
              <a:t> de </a:t>
            </a:r>
            <a:r>
              <a:rPr lang="en" dirty="0" err="1"/>
              <a:t>planos</a:t>
            </a:r>
            <a:r>
              <a:rPr lang="en" dirty="0"/>
              <a:t> </a:t>
            </a:r>
            <a:r>
              <a:rPr lang="en" dirty="0" err="1"/>
              <a:t>adaptáveis</a:t>
            </a:r>
            <a:r>
              <a:rPr lang="en" dirty="0"/>
              <a:t> </a:t>
            </a:r>
            <a:r>
              <a:rPr lang="en" dirty="0" err="1"/>
              <a:t>às</a:t>
            </a:r>
            <a:r>
              <a:rPr lang="en" dirty="0"/>
              <a:t> </a:t>
            </a:r>
            <a:r>
              <a:rPr lang="en" dirty="0" err="1"/>
              <a:t>necessidades</a:t>
            </a:r>
            <a:r>
              <a:rPr lang="en" dirty="0"/>
              <a:t> </a:t>
            </a:r>
            <a:r>
              <a:rPr lang="en" dirty="0" err="1"/>
              <a:t>específicas</a:t>
            </a:r>
            <a:r>
              <a:rPr lang="en" dirty="0"/>
              <a:t> de </a:t>
            </a:r>
            <a:r>
              <a:rPr lang="en" dirty="0" err="1"/>
              <a:t>cada</a:t>
            </a:r>
            <a:r>
              <a:rPr lang="en" dirty="0"/>
              <a:t> </a:t>
            </a:r>
            <a:r>
              <a:rPr lang="en" dirty="0" err="1"/>
              <a:t>cliente</a:t>
            </a:r>
            <a:r>
              <a:rPr lang="en" dirty="0"/>
              <a:t>. Desde soluções para pequenas empresas até pacotes corporativos.</a:t>
            </a:r>
            <a:endParaRPr lang="en-US" dirty="0" err="1"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2"/>
          </p:nvPr>
        </p:nvSpPr>
        <p:spPr>
          <a:xfrm>
            <a:off x="3221564" y="1334056"/>
            <a:ext cx="3180893" cy="2100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u="sng" dirty="0"/>
              <a:t>Básico:</a:t>
            </a:r>
            <a:r>
              <a:rPr lang="en" dirty="0"/>
              <a:t> Ideal para pequenas empresas - a partir de </a:t>
            </a:r>
            <a:endParaRPr lang="en-US" dirty="0"/>
          </a:p>
          <a:p>
            <a:pPr marL="0" indent="0"/>
            <a:r>
              <a:rPr lang="en" dirty="0"/>
              <a:t>R$ 999/mês.</a:t>
            </a:r>
          </a:p>
          <a:p>
            <a:pPr marL="0" indent="0"/>
            <a:endParaRPr lang="en" dirty="0"/>
          </a:p>
          <a:p>
            <a:pPr marL="0" indent="0"/>
            <a:r>
              <a:rPr lang="en" b="1" u="sng" dirty="0" err="1"/>
              <a:t>Profissional</a:t>
            </a:r>
            <a:r>
              <a:rPr lang="en" b="1" u="sng" dirty="0"/>
              <a:t>:</a:t>
            </a:r>
            <a:r>
              <a:rPr lang="en" b="1" dirty="0"/>
              <a:t> </a:t>
            </a:r>
            <a:r>
              <a:rPr lang="en" dirty="0" err="1"/>
              <a:t>Recursos</a:t>
            </a:r>
            <a:r>
              <a:rPr lang="en" dirty="0"/>
              <a:t> </a:t>
            </a:r>
            <a:r>
              <a:rPr lang="en" dirty="0" err="1"/>
              <a:t>avançados</a:t>
            </a:r>
            <a:r>
              <a:rPr lang="en" dirty="0"/>
              <a:t> para </a:t>
            </a:r>
            <a:r>
              <a:rPr lang="en" dirty="0" err="1"/>
              <a:t>médias</a:t>
            </a:r>
            <a:r>
              <a:rPr lang="en" dirty="0"/>
              <a:t> </a:t>
            </a:r>
            <a:r>
              <a:rPr lang="en" dirty="0" err="1"/>
              <a:t>empresas</a:t>
            </a:r>
            <a:r>
              <a:rPr lang="en" dirty="0"/>
              <a:t> - a </a:t>
            </a:r>
            <a:r>
              <a:rPr lang="en" dirty="0" err="1"/>
              <a:t>partir</a:t>
            </a:r>
            <a:r>
              <a:rPr lang="en" dirty="0"/>
              <a:t> de R$ 2,499/</a:t>
            </a:r>
            <a:r>
              <a:rPr lang="en" dirty="0" err="1"/>
              <a:t>mês</a:t>
            </a:r>
            <a:r>
              <a:rPr lang="en" dirty="0"/>
              <a:t>.</a:t>
            </a:r>
          </a:p>
          <a:p>
            <a:pPr marL="0" indent="0"/>
            <a:endParaRPr lang="en" dirty="0"/>
          </a:p>
          <a:p>
            <a:pPr marL="0" indent="0"/>
            <a:r>
              <a:rPr lang="en" b="1" u="sng" dirty="0"/>
              <a:t>Corporativo: </a:t>
            </a:r>
            <a:r>
              <a:rPr lang="en" dirty="0" err="1"/>
              <a:t>Solução</a:t>
            </a:r>
            <a:r>
              <a:rPr lang="en" dirty="0"/>
              <a:t> </a:t>
            </a:r>
            <a:r>
              <a:rPr lang="en" dirty="0" err="1"/>
              <a:t>completa</a:t>
            </a:r>
            <a:r>
              <a:rPr lang="en" dirty="0"/>
              <a:t> para </a:t>
            </a:r>
            <a:r>
              <a:rPr lang="en" dirty="0" err="1"/>
              <a:t>grandes</a:t>
            </a:r>
            <a:r>
              <a:rPr lang="en" dirty="0"/>
              <a:t> </a:t>
            </a:r>
            <a:r>
              <a:rPr lang="en" dirty="0" err="1"/>
              <a:t>corporações</a:t>
            </a:r>
            <a:r>
              <a:rPr lang="en" dirty="0"/>
              <a:t> - </a:t>
            </a:r>
            <a:r>
              <a:rPr lang="en" dirty="0" err="1"/>
              <a:t>preço</a:t>
            </a:r>
            <a:r>
              <a:rPr lang="en" dirty="0"/>
              <a:t> </a:t>
            </a:r>
            <a:r>
              <a:rPr lang="en" dirty="0" err="1"/>
              <a:t>personalizado</a:t>
            </a:r>
            <a:r>
              <a:rPr lang="en" dirty="0"/>
              <a:t>.</a:t>
            </a:r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3"/>
          </p:nvPr>
        </p:nvSpPr>
        <p:spPr>
          <a:xfrm>
            <a:off x="83802" y="3884646"/>
            <a:ext cx="3137762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Nossos preços refletem nosso comprometimento em tornar a manutenção preditiva acessível e eficaz para todos.</a:t>
            </a:r>
            <a:endParaRPr lang="en-US" dirty="0" err="1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5"/>
          </p:nvPr>
        </p:nvSpPr>
        <p:spPr>
          <a:xfrm>
            <a:off x="83802" y="956956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Variedade</a:t>
            </a:r>
            <a:endParaRPr lang="en-US" dirty="0" err="1"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3264696" y="959718"/>
            <a:ext cx="241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Preços</a:t>
            </a:r>
            <a:endParaRPr lang="en-US" dirty="0" err="1"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 amt="70000"/>
          </a:blip>
          <a:srcRect l="17089" r="46440"/>
          <a:stretch/>
        </p:blipFill>
        <p:spPr>
          <a:xfrm flipH="1">
            <a:off x="6535946" y="0"/>
            <a:ext cx="2669395" cy="5145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/>
          <p:nvPr/>
        </p:nvSpPr>
        <p:spPr>
          <a:xfrm rot="1834879">
            <a:off x="8077174" y="4003330"/>
            <a:ext cx="1603307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/>
          <p:nvPr/>
        </p:nvSpPr>
        <p:spPr>
          <a:xfrm rot="1835340">
            <a:off x="7859917" y="3454765"/>
            <a:ext cx="275313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"/>
          <p:cNvSpPr/>
          <p:nvPr/>
        </p:nvSpPr>
        <p:spPr>
          <a:xfrm rot="1834341">
            <a:off x="8899958" y="4641863"/>
            <a:ext cx="29373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 rot="1835532">
            <a:off x="8124300" y="4298661"/>
            <a:ext cx="777522" cy="14256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0025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BE264-791B-631A-EA59-133B9BFE68E6}"/>
              </a:ext>
            </a:extLst>
          </p:cNvPr>
          <p:cNvSpPr txBox="1"/>
          <p:nvPr/>
        </p:nvSpPr>
        <p:spPr>
          <a:xfrm>
            <a:off x="4569843" y="407921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04.​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>
            <a:spLocks noGrp="1"/>
          </p:cNvSpPr>
          <p:nvPr>
            <p:ph type="title"/>
          </p:nvPr>
        </p:nvSpPr>
        <p:spPr>
          <a:xfrm>
            <a:off x="105368" y="35271"/>
            <a:ext cx="8329415" cy="1187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Ferramentas </a:t>
            </a:r>
            <a:r>
              <a:rPr lang="en" sz="2400" dirty="0">
                <a:solidFill>
                  <a:schemeClr val="dk2"/>
                </a:solidFill>
              </a:rPr>
              <a:t>de Gerenciamento</a:t>
            </a:r>
            <a:br>
              <a:rPr lang="en" sz="2400" dirty="0"/>
            </a:br>
            <a:r>
              <a:rPr lang="en" sz="2400" dirty="0">
                <a:solidFill>
                  <a:schemeClr val="dk2"/>
                </a:solidFill>
              </a:rPr>
              <a:t>e</a:t>
            </a:r>
            <a:br>
              <a:rPr lang="en" sz="2400" dirty="0"/>
            </a:br>
            <a:r>
              <a:rPr lang="en" sz="2400" dirty="0">
                <a:solidFill>
                  <a:srgbClr val="E7E7E7"/>
                </a:solidFill>
              </a:rPr>
              <a:t>Acesso </a:t>
            </a:r>
            <a:r>
              <a:rPr lang="en" sz="2400" dirty="0">
                <a:solidFill>
                  <a:schemeClr val="dk2"/>
                </a:solidFill>
              </a:rPr>
              <a:t>Disponíveis</a:t>
            </a:r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1"/>
          </p:nvPr>
        </p:nvSpPr>
        <p:spPr>
          <a:xfrm>
            <a:off x="2806428" y="2234585"/>
            <a:ext cx="3150565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Proporcionamos</a:t>
            </a:r>
            <a:r>
              <a:rPr lang="en" dirty="0"/>
              <a:t> </a:t>
            </a:r>
            <a:r>
              <a:rPr lang="en" dirty="0" err="1"/>
              <a:t>aos</a:t>
            </a:r>
            <a:r>
              <a:rPr lang="en" dirty="0"/>
              <a:t> </a:t>
            </a:r>
            <a:r>
              <a:rPr lang="en" dirty="0" err="1"/>
              <a:t>nossos</a:t>
            </a:r>
            <a:r>
              <a:rPr lang="en" dirty="0"/>
              <a:t> </a:t>
            </a:r>
            <a:r>
              <a:rPr lang="en" dirty="0" err="1"/>
              <a:t>clientes</a:t>
            </a:r>
            <a:r>
              <a:rPr lang="en" dirty="0"/>
              <a:t> as </a:t>
            </a:r>
            <a:r>
              <a:rPr lang="en" dirty="0" err="1"/>
              <a:t>melhores</a:t>
            </a:r>
            <a:r>
              <a:rPr lang="en" dirty="0"/>
              <a:t> ferramentas para </a:t>
            </a:r>
            <a:r>
              <a:rPr lang="en" dirty="0" err="1"/>
              <a:t>gerenciar</a:t>
            </a:r>
            <a:r>
              <a:rPr lang="en" dirty="0"/>
              <a:t> e </a:t>
            </a:r>
            <a:r>
              <a:rPr lang="en" dirty="0" err="1"/>
              <a:t>acessar</a:t>
            </a:r>
            <a:r>
              <a:rPr lang="en" dirty="0"/>
              <a:t> dados </a:t>
            </a:r>
            <a:r>
              <a:rPr lang="en" dirty="0" err="1"/>
              <a:t>críticos</a:t>
            </a:r>
            <a:r>
              <a:rPr lang="en" dirty="0"/>
              <a:t> de </a:t>
            </a:r>
            <a:r>
              <a:rPr lang="en" dirty="0" err="1"/>
              <a:t>manutenção</a:t>
            </a:r>
            <a:r>
              <a:rPr lang="en" dirty="0"/>
              <a:t> </a:t>
            </a:r>
            <a:r>
              <a:rPr lang="en" dirty="0" err="1"/>
              <a:t>preditiva</a:t>
            </a:r>
            <a:r>
              <a:rPr lang="en" dirty="0"/>
              <a:t>.</a:t>
            </a:r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3"/>
          </p:nvPr>
        </p:nvSpPr>
        <p:spPr>
          <a:xfrm>
            <a:off x="101610" y="3531337"/>
            <a:ext cx="3150565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Interface </a:t>
            </a:r>
            <a:r>
              <a:rPr lang="en" dirty="0" err="1"/>
              <a:t>fácil</a:t>
            </a:r>
            <a:r>
              <a:rPr lang="en" dirty="0"/>
              <a:t> de usar para </a:t>
            </a:r>
            <a:r>
              <a:rPr lang="en" dirty="0" err="1"/>
              <a:t>monitoramento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tempo real.</a:t>
            </a:r>
            <a:endParaRPr lang="en-US" dirty="0"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4"/>
          </p:nvPr>
        </p:nvSpPr>
        <p:spPr>
          <a:xfrm>
            <a:off x="6100213" y="3531337"/>
            <a:ext cx="2444739" cy="7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Acesse</a:t>
            </a:r>
            <a:r>
              <a:rPr lang="en" dirty="0"/>
              <a:t> dados </a:t>
            </a:r>
            <a:r>
              <a:rPr lang="en" dirty="0" err="1"/>
              <a:t>essenciais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qualquer</a:t>
            </a:r>
            <a:r>
              <a:rPr lang="en" dirty="0"/>
              <a:t> </a:t>
            </a:r>
            <a:r>
              <a:rPr lang="en" dirty="0" err="1"/>
              <a:t>lugar</a:t>
            </a:r>
            <a:r>
              <a:rPr lang="en" dirty="0"/>
              <a:t>, a </a:t>
            </a:r>
            <a:r>
              <a:rPr lang="en" dirty="0" err="1"/>
              <a:t>qualquer</a:t>
            </a:r>
            <a:r>
              <a:rPr lang="en" dirty="0"/>
              <a:t> </a:t>
            </a:r>
            <a:r>
              <a:rPr lang="en" dirty="0" err="1"/>
              <a:t>momento</a:t>
            </a:r>
            <a:r>
              <a:rPr lang="en" dirty="0"/>
              <a:t>.</a:t>
            </a:r>
            <a:endParaRPr lang="en-US"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7"/>
          </p:nvPr>
        </p:nvSpPr>
        <p:spPr>
          <a:xfrm>
            <a:off x="3119230" y="1794553"/>
            <a:ext cx="230169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</a:t>
            </a:r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3"/>
          </p:nvPr>
        </p:nvSpPr>
        <p:spPr>
          <a:xfrm>
            <a:off x="353617" y="316760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Dashboard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4"/>
          </p:nvPr>
        </p:nvSpPr>
        <p:spPr>
          <a:xfrm>
            <a:off x="5956993" y="3148199"/>
            <a:ext cx="314276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 err="1">
                <a:solidFill>
                  <a:schemeClr val="bg2"/>
                </a:solidFill>
              </a:rPr>
              <a:t>Aplicativo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dirty="0" err="1">
                <a:solidFill>
                  <a:schemeClr val="bg2"/>
                </a:solidFill>
              </a:rPr>
              <a:t>móvel</a:t>
            </a:r>
            <a:endParaRPr lang="en-US" dirty="0" err="1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168DC2-09E0-F327-383E-AF82AD2D52FA}"/>
              </a:ext>
            </a:extLst>
          </p:cNvPr>
          <p:cNvSpPr txBox="1"/>
          <p:nvPr/>
        </p:nvSpPr>
        <p:spPr>
          <a:xfrm>
            <a:off x="105674" y="553169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05.​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232159" y="526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Solução</a:t>
            </a:r>
            <a:r>
              <a:rPr lang="en" dirty="0"/>
              <a:t> </a:t>
            </a:r>
            <a:r>
              <a:rPr lang="en" dirty="0">
                <a:solidFill>
                  <a:schemeClr val="dk2"/>
                </a:solidFill>
              </a:rPr>
              <a:t>ER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 descr="A diagram of a machine&#10;&#10;Description automatically generated">
            <a:extLst>
              <a:ext uri="{FF2B5EF4-FFF2-40B4-BE49-F238E27FC236}">
                <a16:creationId xmlns:a16="http://schemas.microsoft.com/office/drawing/2014/main" id="{BAF0D7E2-5EAA-9432-C98B-81FAF16B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9" y="761568"/>
            <a:ext cx="7149141" cy="3620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77C4B-B417-6C00-9CDA-F2E7DFD9572D}"/>
              </a:ext>
            </a:extLst>
          </p:cNvPr>
          <p:cNvSpPr txBox="1"/>
          <p:nvPr/>
        </p:nvSpPr>
        <p:spPr>
          <a:xfrm>
            <a:off x="6359824" y="-91909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dirty="0">
                <a:solidFill>
                  <a:srgbClr val="67FF94"/>
                </a:solidFill>
                <a:latin typeface="Raleway ExtraBold"/>
              </a:rPr>
              <a:t>06.​​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place Startup Pitch Deck by Slidesgo">
  <a:themeElements>
    <a:clrScheme name="Simple Light">
      <a:dk1>
        <a:srgbClr val="E7E7E7"/>
      </a:dk1>
      <a:lt1>
        <a:srgbClr val="2B3D5A"/>
      </a:lt1>
      <a:dk2>
        <a:srgbClr val="67FF94"/>
      </a:dk2>
      <a:lt2>
        <a:srgbClr val="8EFFD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7E7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415</Words>
  <Application>Microsoft Office PowerPoint</Application>
  <PresentationFormat>Apresentação na tela (16:9)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26" baseType="lpstr">
      <vt:lpstr>Anaheim</vt:lpstr>
      <vt:lpstr>Arial</vt:lpstr>
      <vt:lpstr>Bebas Neue</vt:lpstr>
      <vt:lpstr>Nunito Light</vt:lpstr>
      <vt:lpstr>Proxima Nova</vt:lpstr>
      <vt:lpstr>Proxima Nova Semibold</vt:lpstr>
      <vt:lpstr>PT Sans</vt:lpstr>
      <vt:lpstr>Raleway</vt:lpstr>
      <vt:lpstr>Raleway ExtraBold</vt:lpstr>
      <vt:lpstr>Raleway Medium</vt:lpstr>
      <vt:lpstr>Segoe UI</vt:lpstr>
      <vt:lpstr>Marketplace Startup Pitch Deck by Slidesgo</vt:lpstr>
      <vt:lpstr>Slidesgo Final Pages</vt:lpstr>
      <vt:lpstr>Apresentação Comercial</vt:lpstr>
      <vt:lpstr>Cadê o Café</vt:lpstr>
      <vt:lpstr>Sumário</vt:lpstr>
      <vt:lpstr>Histórico </vt:lpstr>
      <vt:lpstr>Presença no mercado</vt:lpstr>
      <vt:lpstr>Principais Utilizações</vt:lpstr>
      <vt:lpstr>Preço das versões</vt:lpstr>
      <vt:lpstr>Ferramentas de Gerenciamento e Acesso Disponíveis</vt:lpstr>
      <vt:lpstr>Solução ER</vt:lpstr>
      <vt:lpstr>Solução ER</vt:lpstr>
      <vt:lpstr>Solução ER</vt:lpstr>
      <vt:lpstr>Solução ER</vt:lpstr>
      <vt:lpstr>Obrigado 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Marketplace Startup Pitch Deck</dc:title>
  <cp:lastModifiedBy>Marcello Labre</cp:lastModifiedBy>
  <cp:revision>475</cp:revision>
  <dcterms:modified xsi:type="dcterms:W3CDTF">2023-12-13T23:16:54Z</dcterms:modified>
</cp:coreProperties>
</file>